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00000"/>
      </a:lnSpc>
      <a:spcBef>
        <a:spcPts val="3000"/>
      </a:spcBef>
      <a:spcAft>
        <a:spcPts val="0"/>
      </a:spcAft>
      <a:buClrTx/>
      <a:buSzTx/>
      <a:buFontTx/>
      <a:buNone/>
      <a:tabLst/>
      <a:defRPr kumimoji="0" sz="10000" b="0" i="0" u="none" strike="noStrike" cap="none" spc="0" normalizeH="0" baseline="0">
        <a:ln>
          <a:noFill/>
        </a:ln>
        <a:solidFill>
          <a:schemeClr val="accent2">
            <a:hueOff val="-72705"/>
            <a:satOff val="28946"/>
            <a:lumOff val="-15763"/>
          </a:schemeClr>
        </a:solidFill>
        <a:effectLst/>
        <a:uFillTx/>
        <a:latin typeface="+mn-lt"/>
        <a:ea typeface="+mn-ea"/>
        <a:cs typeface="+mn-cs"/>
        <a:sym typeface="Mark Pro Heavy"/>
      </a:defRPr>
    </a:lvl1pPr>
    <a:lvl2pPr marL="0" marR="0" indent="0" algn="l" defTabSz="825500" rtl="0" fontAlgn="auto" latinLnBrk="0" hangingPunct="0">
      <a:lnSpc>
        <a:spcPct val="100000"/>
      </a:lnSpc>
      <a:spcBef>
        <a:spcPts val="3000"/>
      </a:spcBef>
      <a:spcAft>
        <a:spcPts val="0"/>
      </a:spcAft>
      <a:buClrTx/>
      <a:buSzTx/>
      <a:buFontTx/>
      <a:buNone/>
      <a:tabLst/>
      <a:defRPr kumimoji="0" sz="10000" b="0" i="0" u="none" strike="noStrike" cap="none" spc="0" normalizeH="0" baseline="0">
        <a:ln>
          <a:noFill/>
        </a:ln>
        <a:solidFill>
          <a:schemeClr val="accent2">
            <a:hueOff val="-72705"/>
            <a:satOff val="28946"/>
            <a:lumOff val="-15763"/>
          </a:schemeClr>
        </a:solidFill>
        <a:effectLst/>
        <a:uFillTx/>
        <a:latin typeface="+mn-lt"/>
        <a:ea typeface="+mn-ea"/>
        <a:cs typeface="+mn-cs"/>
        <a:sym typeface="Mark Pro Heavy"/>
      </a:defRPr>
    </a:lvl2pPr>
    <a:lvl3pPr marL="0" marR="0" indent="0" algn="l" defTabSz="825500" rtl="0" fontAlgn="auto" latinLnBrk="0" hangingPunct="0">
      <a:lnSpc>
        <a:spcPct val="100000"/>
      </a:lnSpc>
      <a:spcBef>
        <a:spcPts val="3000"/>
      </a:spcBef>
      <a:spcAft>
        <a:spcPts val="0"/>
      </a:spcAft>
      <a:buClrTx/>
      <a:buSzTx/>
      <a:buFontTx/>
      <a:buNone/>
      <a:tabLst/>
      <a:defRPr kumimoji="0" sz="10000" b="0" i="0" u="none" strike="noStrike" cap="none" spc="0" normalizeH="0" baseline="0">
        <a:ln>
          <a:noFill/>
        </a:ln>
        <a:solidFill>
          <a:schemeClr val="accent2">
            <a:hueOff val="-72705"/>
            <a:satOff val="28946"/>
            <a:lumOff val="-15763"/>
          </a:schemeClr>
        </a:solidFill>
        <a:effectLst/>
        <a:uFillTx/>
        <a:latin typeface="+mn-lt"/>
        <a:ea typeface="+mn-ea"/>
        <a:cs typeface="+mn-cs"/>
        <a:sym typeface="Mark Pro Heavy"/>
      </a:defRPr>
    </a:lvl3pPr>
    <a:lvl4pPr marL="0" marR="0" indent="0" algn="l" defTabSz="825500" rtl="0" fontAlgn="auto" latinLnBrk="0" hangingPunct="0">
      <a:lnSpc>
        <a:spcPct val="100000"/>
      </a:lnSpc>
      <a:spcBef>
        <a:spcPts val="3000"/>
      </a:spcBef>
      <a:spcAft>
        <a:spcPts val="0"/>
      </a:spcAft>
      <a:buClrTx/>
      <a:buSzTx/>
      <a:buFontTx/>
      <a:buNone/>
      <a:tabLst/>
      <a:defRPr kumimoji="0" sz="10000" b="0" i="0" u="none" strike="noStrike" cap="none" spc="0" normalizeH="0" baseline="0">
        <a:ln>
          <a:noFill/>
        </a:ln>
        <a:solidFill>
          <a:schemeClr val="accent2">
            <a:hueOff val="-72705"/>
            <a:satOff val="28946"/>
            <a:lumOff val="-15763"/>
          </a:schemeClr>
        </a:solidFill>
        <a:effectLst/>
        <a:uFillTx/>
        <a:latin typeface="+mn-lt"/>
        <a:ea typeface="+mn-ea"/>
        <a:cs typeface="+mn-cs"/>
        <a:sym typeface="Mark Pro Heavy"/>
      </a:defRPr>
    </a:lvl4pPr>
    <a:lvl5pPr marL="0" marR="0" indent="0" algn="l" defTabSz="825500" rtl="0" fontAlgn="auto" latinLnBrk="0" hangingPunct="0">
      <a:lnSpc>
        <a:spcPct val="100000"/>
      </a:lnSpc>
      <a:spcBef>
        <a:spcPts val="3000"/>
      </a:spcBef>
      <a:spcAft>
        <a:spcPts val="0"/>
      </a:spcAft>
      <a:buClrTx/>
      <a:buSzTx/>
      <a:buFontTx/>
      <a:buNone/>
      <a:tabLst/>
      <a:defRPr kumimoji="0" sz="10000" b="0" i="0" u="none" strike="noStrike" cap="none" spc="0" normalizeH="0" baseline="0">
        <a:ln>
          <a:noFill/>
        </a:ln>
        <a:solidFill>
          <a:schemeClr val="accent2">
            <a:hueOff val="-72705"/>
            <a:satOff val="28946"/>
            <a:lumOff val="-15763"/>
          </a:schemeClr>
        </a:solidFill>
        <a:effectLst/>
        <a:uFillTx/>
        <a:latin typeface="+mn-lt"/>
        <a:ea typeface="+mn-ea"/>
        <a:cs typeface="+mn-cs"/>
        <a:sym typeface="Mark Pro Heavy"/>
      </a:defRPr>
    </a:lvl5pPr>
    <a:lvl6pPr marL="0" marR="0" indent="0" algn="l" defTabSz="825500" rtl="0" fontAlgn="auto" latinLnBrk="0" hangingPunct="0">
      <a:lnSpc>
        <a:spcPct val="100000"/>
      </a:lnSpc>
      <a:spcBef>
        <a:spcPts val="3000"/>
      </a:spcBef>
      <a:spcAft>
        <a:spcPts val="0"/>
      </a:spcAft>
      <a:buClrTx/>
      <a:buSzTx/>
      <a:buFontTx/>
      <a:buNone/>
      <a:tabLst/>
      <a:defRPr kumimoji="0" sz="10000" b="0" i="0" u="none" strike="noStrike" cap="none" spc="0" normalizeH="0" baseline="0">
        <a:ln>
          <a:noFill/>
        </a:ln>
        <a:solidFill>
          <a:schemeClr val="accent2">
            <a:hueOff val="-72705"/>
            <a:satOff val="28946"/>
            <a:lumOff val="-15763"/>
          </a:schemeClr>
        </a:solidFill>
        <a:effectLst/>
        <a:uFillTx/>
        <a:latin typeface="+mn-lt"/>
        <a:ea typeface="+mn-ea"/>
        <a:cs typeface="+mn-cs"/>
        <a:sym typeface="Mark Pro Heavy"/>
      </a:defRPr>
    </a:lvl6pPr>
    <a:lvl7pPr marL="0" marR="0" indent="0" algn="l" defTabSz="825500" rtl="0" fontAlgn="auto" latinLnBrk="0" hangingPunct="0">
      <a:lnSpc>
        <a:spcPct val="100000"/>
      </a:lnSpc>
      <a:spcBef>
        <a:spcPts val="3000"/>
      </a:spcBef>
      <a:spcAft>
        <a:spcPts val="0"/>
      </a:spcAft>
      <a:buClrTx/>
      <a:buSzTx/>
      <a:buFontTx/>
      <a:buNone/>
      <a:tabLst/>
      <a:defRPr kumimoji="0" sz="10000" b="0" i="0" u="none" strike="noStrike" cap="none" spc="0" normalizeH="0" baseline="0">
        <a:ln>
          <a:noFill/>
        </a:ln>
        <a:solidFill>
          <a:schemeClr val="accent2">
            <a:hueOff val="-72705"/>
            <a:satOff val="28946"/>
            <a:lumOff val="-15763"/>
          </a:schemeClr>
        </a:solidFill>
        <a:effectLst/>
        <a:uFillTx/>
        <a:latin typeface="+mn-lt"/>
        <a:ea typeface="+mn-ea"/>
        <a:cs typeface="+mn-cs"/>
        <a:sym typeface="Mark Pro Heavy"/>
      </a:defRPr>
    </a:lvl7pPr>
    <a:lvl8pPr marL="0" marR="0" indent="0" algn="l" defTabSz="825500" rtl="0" fontAlgn="auto" latinLnBrk="0" hangingPunct="0">
      <a:lnSpc>
        <a:spcPct val="100000"/>
      </a:lnSpc>
      <a:spcBef>
        <a:spcPts val="3000"/>
      </a:spcBef>
      <a:spcAft>
        <a:spcPts val="0"/>
      </a:spcAft>
      <a:buClrTx/>
      <a:buSzTx/>
      <a:buFontTx/>
      <a:buNone/>
      <a:tabLst/>
      <a:defRPr kumimoji="0" sz="10000" b="0" i="0" u="none" strike="noStrike" cap="none" spc="0" normalizeH="0" baseline="0">
        <a:ln>
          <a:noFill/>
        </a:ln>
        <a:solidFill>
          <a:schemeClr val="accent2">
            <a:hueOff val="-72705"/>
            <a:satOff val="28946"/>
            <a:lumOff val="-15763"/>
          </a:schemeClr>
        </a:solidFill>
        <a:effectLst/>
        <a:uFillTx/>
        <a:latin typeface="+mn-lt"/>
        <a:ea typeface="+mn-ea"/>
        <a:cs typeface="+mn-cs"/>
        <a:sym typeface="Mark Pro Heavy"/>
      </a:defRPr>
    </a:lvl8pPr>
    <a:lvl9pPr marL="0" marR="0" indent="0" algn="l" defTabSz="825500" rtl="0" fontAlgn="auto" latinLnBrk="0" hangingPunct="0">
      <a:lnSpc>
        <a:spcPct val="100000"/>
      </a:lnSpc>
      <a:spcBef>
        <a:spcPts val="3000"/>
      </a:spcBef>
      <a:spcAft>
        <a:spcPts val="0"/>
      </a:spcAft>
      <a:buClrTx/>
      <a:buSzTx/>
      <a:buFontTx/>
      <a:buNone/>
      <a:tabLst/>
      <a:defRPr kumimoji="0" sz="10000" b="0" i="0" u="none" strike="noStrike" cap="none" spc="0" normalizeH="0" baseline="0">
        <a:ln>
          <a:noFill/>
        </a:ln>
        <a:solidFill>
          <a:schemeClr val="accent2">
            <a:hueOff val="-72705"/>
            <a:satOff val="28946"/>
            <a:lumOff val="-15763"/>
          </a:schemeClr>
        </a:solidFill>
        <a:effectLst/>
        <a:uFillTx/>
        <a:latin typeface="+mn-lt"/>
        <a:ea typeface="+mn-ea"/>
        <a:cs typeface="+mn-cs"/>
        <a:sym typeface="Mark Pro Heavy"/>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861E00B-8FCE-4341-B4E3-0712130E69D4}" styleName="">
    <a:tblBg/>
    <a:wholeTbl>
      <a:tcTxStyle b="off" i="off">
        <a:fontRef idx="major">
          <a:schemeClr val="accent2">
            <a:hueOff val="-72705"/>
            <a:satOff val="28946"/>
            <a:lumOff val="-15763"/>
          </a:schemeClr>
        </a:fontRef>
        <a:schemeClr val="accent2">
          <a:hueOff val="-72705"/>
          <a:satOff val="28946"/>
          <a:lumOff val="-15763"/>
        </a:schemeClr>
      </a:tcTxStyle>
      <a:tcStyle>
        <a:tcBdr>
          <a:left>
            <a:ln w="12700" cap="flat">
              <a:solidFill>
                <a:schemeClr val="accent6">
                  <a:lumOff val="100000"/>
                </a:schemeClr>
              </a:solidFill>
              <a:prstDash val="solid"/>
              <a:miter lim="400000"/>
            </a:ln>
          </a:left>
          <a:right>
            <a:ln w="12700" cap="flat">
              <a:solidFill>
                <a:schemeClr val="accent6">
                  <a:lumOff val="100000"/>
                </a:schemeClr>
              </a:solidFill>
              <a:prstDash val="solid"/>
              <a:miter lim="400000"/>
            </a:ln>
          </a:right>
          <a:top>
            <a:ln w="12700" cap="flat">
              <a:solidFill>
                <a:schemeClr val="accent6"/>
              </a:solidFill>
              <a:custDash>
                <a:ds d="200000" sp="200000"/>
              </a:custDash>
              <a:miter lim="400000"/>
            </a:ln>
          </a:top>
          <a:bottom>
            <a:ln w="12700" cap="flat">
              <a:solidFill>
                <a:schemeClr val="accent6"/>
              </a:solidFill>
              <a:custDash>
                <a:ds d="200000" sp="200000"/>
              </a:custDash>
              <a:miter lim="400000"/>
            </a:ln>
          </a:bottom>
          <a:insideH>
            <a:ln w="12700" cap="flat">
              <a:solidFill>
                <a:schemeClr val="accent6"/>
              </a:solidFill>
              <a:custDash>
                <a:ds d="200000" sp="200000"/>
              </a:custDash>
              <a:miter lim="400000"/>
            </a:ln>
          </a:insideH>
          <a:insideV>
            <a:ln w="12700" cap="flat">
              <a:solidFill>
                <a:schemeClr val="accent6">
                  <a:lumOff val="100000"/>
                </a:schemeClr>
              </a:solidFill>
              <a:prstDash val="solid"/>
              <a:miter lim="400000"/>
            </a:ln>
          </a:insideV>
        </a:tcBdr>
        <a:fill>
          <a:solidFill>
            <a:srgbClr val="F4F4F4"/>
          </a:solidFill>
        </a:fill>
      </a:tcStyle>
    </a:wholeTbl>
    <a:band2H>
      <a:tcTxStyle/>
      <a:tcStyle>
        <a:tcBdr/>
        <a:fill>
          <a:solidFill>
            <a:srgbClr val="EDEEEE"/>
          </a:solidFill>
        </a:fill>
      </a:tcStyle>
    </a:band2H>
    <a:firstCol>
      <a:tcTxStyle b="on" i="off">
        <a:font>
          <a:latin typeface="Helvetica Neue"/>
          <a:ea typeface="Helvetica Neue"/>
          <a:cs typeface="Helvetica Neue"/>
        </a:font>
        <a:schemeClr val="accent2">
          <a:hueOff val="-72705"/>
          <a:satOff val="28946"/>
          <a:lumOff val="-15763"/>
        </a:schemeClr>
      </a:tcTxStyle>
      <a:tcStyle>
        <a:tcBdr>
          <a:left>
            <a:ln w="12700" cap="flat">
              <a:noFill/>
              <a:miter lim="400000"/>
            </a:ln>
          </a:left>
          <a:right>
            <a:ln w="12700" cap="flat">
              <a:solidFill>
                <a:schemeClr val="accent6"/>
              </a:solidFill>
              <a:prstDash val="solid"/>
              <a:miter lim="400000"/>
            </a:ln>
          </a:right>
          <a:top>
            <a:ln w="12700" cap="flat">
              <a:solidFill>
                <a:schemeClr val="accent6"/>
              </a:solidFill>
              <a:custDash>
                <a:ds d="200000" sp="200000"/>
              </a:custDash>
              <a:miter lim="400000"/>
            </a:ln>
          </a:top>
          <a:bottom>
            <a:ln w="12700" cap="flat">
              <a:solidFill>
                <a:schemeClr val="accent6"/>
              </a:solidFill>
              <a:custDash>
                <a:ds d="200000" sp="200000"/>
              </a:custDash>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noFill/>
        </a:fill>
      </a:tcStyle>
    </a:firstCol>
    <a:lastRow>
      <a:tcTxStyle b="on" i="off">
        <a:font>
          <a:latin typeface="Helvetica Neue"/>
          <a:ea typeface="Helvetica Neue"/>
          <a:cs typeface="Helvetica Neue"/>
        </a:font>
        <a:schemeClr val="accent6"/>
      </a:tcTxStyle>
      <a:tcStyle>
        <a:tcBdr>
          <a:left>
            <a:ln w="12700" cap="flat">
              <a:solidFill>
                <a:schemeClr val="accent6"/>
              </a:solidFill>
              <a:custDash>
                <a:ds d="200000" sp="200000"/>
              </a:custDash>
              <a:miter lim="400000"/>
            </a:ln>
          </a:left>
          <a:right>
            <a:ln w="12700" cap="flat">
              <a:solidFill>
                <a:schemeClr val="accent6"/>
              </a:solidFill>
              <a:custDash>
                <a:ds d="200000" sp="200000"/>
              </a:custDash>
              <a:miter lim="400000"/>
            </a:ln>
          </a:right>
          <a:top>
            <a:ln w="12700" cap="flat">
              <a:solidFill>
                <a:schemeClr val="accent6"/>
              </a:solidFill>
              <a:prstDash val="solid"/>
              <a:miter lim="400000"/>
            </a:ln>
          </a:top>
          <a:bottom>
            <a:ln w="12700" cap="flat">
              <a:noFill/>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noFill/>
        </a:fill>
      </a:tcStyle>
    </a:lastRow>
    <a:firstRow>
      <a:tcTxStyle b="on" i="off">
        <a:fontRef idx="minor">
          <a:schemeClr val="accent6">
            <a:lumOff val="100000"/>
          </a:schemeClr>
        </a:fontRef>
        <a:schemeClr val="accent6">
          <a:lumOff val="100000"/>
        </a:schemeClr>
      </a:tcTxStyle>
      <a:tcStyle>
        <a:tcBdr>
          <a:left>
            <a:ln w="12700" cap="flat">
              <a:solidFill>
                <a:schemeClr val="accent6"/>
              </a:solidFill>
              <a:custDash>
                <a:ds d="200000" sp="200000"/>
              </a:custDash>
              <a:miter lim="400000"/>
            </a:ln>
          </a:left>
          <a:right>
            <a:ln w="12700" cap="flat">
              <a:solidFill>
                <a:schemeClr val="accent6"/>
              </a:solidFill>
              <a:custDash>
                <a:ds d="200000" sp="200000"/>
              </a:custDash>
              <a:miter lim="400000"/>
            </a:ln>
          </a:right>
          <a:top>
            <a:ln w="12700" cap="flat">
              <a:noFill/>
              <a:miter lim="400000"/>
            </a:ln>
          </a:top>
          <a:bottom>
            <a:ln w="12700" cap="flat">
              <a:solidFill>
                <a:schemeClr val="accent6"/>
              </a:solidFill>
              <a:prstDash val="solid"/>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solidFill>
            <a:schemeClr val="accent2">
              <a:hueOff val="-72705"/>
              <a:satOff val="28946"/>
              <a:lumOff val="-15763"/>
            </a:schemeClr>
          </a:solidFill>
        </a:fill>
      </a:tcStyle>
    </a:firstRow>
  </a:tblStyle>
  <a:tblStyle styleId="{82AA3116-B8AB-421F-8E5F-3704A1AB1625}" styleName="">
    <a:tblBg/>
    <a:wholeTbl>
      <a:tcTxStyle b="off" i="off">
        <a:fontRef idx="major">
          <a:srgbClr val="24244C"/>
        </a:fontRef>
        <a:srgbClr val="24244C"/>
      </a:tcTxStyle>
      <a:tcStyle>
        <a:tcBdr>
          <a:left>
            <a:ln w="12700" cap="flat">
              <a:solidFill>
                <a:schemeClr val="accent6">
                  <a:lumOff val="100000"/>
                </a:schemeClr>
              </a:solidFill>
              <a:prstDash val="solid"/>
              <a:miter lim="400000"/>
            </a:ln>
          </a:left>
          <a:right>
            <a:ln w="12700" cap="flat">
              <a:solidFill>
                <a:schemeClr val="accent6">
                  <a:lumOff val="100000"/>
                </a:schemeClr>
              </a:solidFill>
              <a:prstDash val="solid"/>
              <a:miter lim="400000"/>
            </a:ln>
          </a:right>
          <a:top>
            <a:ln w="12700" cap="flat">
              <a:solidFill>
                <a:schemeClr val="accent6"/>
              </a:solidFill>
              <a:custDash>
                <a:ds d="200000" sp="200000"/>
              </a:custDash>
              <a:miter lim="400000"/>
            </a:ln>
          </a:top>
          <a:bottom>
            <a:ln w="12700" cap="flat">
              <a:solidFill>
                <a:schemeClr val="accent6"/>
              </a:solidFill>
              <a:custDash>
                <a:ds d="200000" sp="200000"/>
              </a:custDash>
              <a:miter lim="400000"/>
            </a:ln>
          </a:bottom>
          <a:insideH>
            <a:ln w="12700" cap="flat">
              <a:solidFill>
                <a:schemeClr val="accent6"/>
              </a:solidFill>
              <a:custDash>
                <a:ds d="200000" sp="200000"/>
              </a:custDash>
              <a:miter lim="400000"/>
            </a:ln>
          </a:insideH>
          <a:insideV>
            <a:ln w="12700" cap="flat">
              <a:solidFill>
                <a:schemeClr val="accent6">
                  <a:lumOff val="100000"/>
                </a:schemeClr>
              </a:solidFill>
              <a:prstDash val="solid"/>
              <a:miter lim="400000"/>
            </a:ln>
          </a:insideV>
        </a:tcBdr>
        <a:fill>
          <a:solidFill>
            <a:srgbClr val="F4F4F4"/>
          </a:solidFill>
        </a:fill>
      </a:tcStyle>
    </a:wholeTbl>
    <a:band2H>
      <a:tcTxStyle/>
      <a:tcStyle>
        <a:tcBdr/>
        <a:fill>
          <a:solidFill>
            <a:srgbClr val="EDEEEE"/>
          </a:solidFill>
        </a:fill>
      </a:tcStyle>
    </a:band2H>
    <a:firstCol>
      <a:tcTxStyle b="on" i="off">
        <a:font>
          <a:latin typeface="Helvetica Neue"/>
          <a:ea typeface="Helvetica Neue"/>
          <a:cs typeface="Helvetica Neue"/>
        </a:font>
        <a:schemeClr val="accent6"/>
      </a:tcTxStyle>
      <a:tcStyle>
        <a:tcBdr>
          <a:left>
            <a:ln w="12700" cap="flat">
              <a:noFill/>
              <a:miter lim="400000"/>
            </a:ln>
          </a:left>
          <a:right>
            <a:ln w="12700" cap="flat">
              <a:solidFill>
                <a:schemeClr val="accent6"/>
              </a:solidFill>
              <a:prstDash val="solid"/>
              <a:miter lim="400000"/>
            </a:ln>
          </a:right>
          <a:top>
            <a:ln w="12700" cap="flat">
              <a:solidFill>
                <a:schemeClr val="accent6"/>
              </a:solidFill>
              <a:custDash>
                <a:ds d="200000" sp="200000"/>
              </a:custDash>
              <a:miter lim="400000"/>
            </a:ln>
          </a:top>
          <a:bottom>
            <a:ln w="12700" cap="flat">
              <a:solidFill>
                <a:schemeClr val="accent6"/>
              </a:solidFill>
              <a:custDash>
                <a:ds d="200000" sp="200000"/>
              </a:custDash>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noFill/>
        </a:fill>
      </a:tcStyle>
    </a:firstCol>
    <a:lastRow>
      <a:tcTxStyle b="on" i="off">
        <a:font>
          <a:latin typeface="Helvetica Neue"/>
          <a:ea typeface="Helvetica Neue"/>
          <a:cs typeface="Helvetica Neue"/>
        </a:font>
        <a:schemeClr val="accent6"/>
      </a:tcTxStyle>
      <a:tcStyle>
        <a:tcBdr>
          <a:left>
            <a:ln w="12700" cap="flat">
              <a:solidFill>
                <a:schemeClr val="accent6"/>
              </a:solidFill>
              <a:custDash>
                <a:ds d="200000" sp="200000"/>
              </a:custDash>
              <a:miter lim="400000"/>
            </a:ln>
          </a:left>
          <a:right>
            <a:ln w="12700" cap="flat">
              <a:solidFill>
                <a:schemeClr val="accent6"/>
              </a:solidFill>
              <a:custDash>
                <a:ds d="200000" sp="200000"/>
              </a:custDash>
              <a:miter lim="400000"/>
            </a:ln>
          </a:right>
          <a:top>
            <a:ln w="12700" cap="flat">
              <a:solidFill>
                <a:schemeClr val="accent6"/>
              </a:solidFill>
              <a:prstDash val="solid"/>
              <a:miter lim="400000"/>
            </a:ln>
          </a:top>
          <a:bottom>
            <a:ln w="12700" cap="flat">
              <a:noFill/>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noFill/>
        </a:fill>
      </a:tcStyle>
    </a:lastRow>
    <a:firstRow>
      <a:tcTxStyle b="on" i="off">
        <a:fontRef idx="minor">
          <a:schemeClr val="accent6">
            <a:lumOff val="100000"/>
          </a:schemeClr>
        </a:fontRef>
        <a:schemeClr val="accent6">
          <a:lumOff val="100000"/>
        </a:schemeClr>
      </a:tcTxStyle>
      <a:tcStyle>
        <a:tcBdr>
          <a:left>
            <a:ln w="12700" cap="flat">
              <a:solidFill>
                <a:schemeClr val="accent6"/>
              </a:solidFill>
              <a:custDash>
                <a:ds d="200000" sp="200000"/>
              </a:custDash>
              <a:miter lim="400000"/>
            </a:ln>
          </a:left>
          <a:right>
            <a:ln w="12700" cap="flat">
              <a:solidFill>
                <a:schemeClr val="accent6"/>
              </a:solidFill>
              <a:custDash>
                <a:ds d="200000" sp="200000"/>
              </a:custDash>
              <a:miter lim="400000"/>
            </a:ln>
          </a:right>
          <a:top>
            <a:ln w="12700" cap="flat">
              <a:noFill/>
              <a:miter lim="400000"/>
            </a:ln>
          </a:top>
          <a:bottom>
            <a:ln w="12700" cap="flat">
              <a:solidFill>
                <a:schemeClr val="accent6"/>
              </a:solidFill>
              <a:prstDash val="solid"/>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solidFill>
            <a:schemeClr val="accent2">
              <a:hueOff val="-72705"/>
              <a:satOff val="28946"/>
              <a:lumOff val="-15763"/>
            </a:schemeClr>
          </a:solidFill>
        </a:fill>
      </a:tcStyle>
    </a:firstRow>
  </a:tblStyle>
  <a:tblStyle styleId="{E6C9DEC8-264E-4B4D-A7FD-54A19C798566}" styleName="">
    <a:tblBg/>
    <a:wholeTbl>
      <a:tcTxStyle b="off" i="off">
        <a:fontRef idx="major">
          <a:srgbClr val="24244C"/>
        </a:fontRef>
        <a:srgbClr val="24244C"/>
      </a:tcTxStyle>
      <a:tcStyle>
        <a:tcBdr>
          <a:left>
            <a:ln w="12700" cap="flat">
              <a:solidFill>
                <a:schemeClr val="accent6">
                  <a:lumOff val="100000"/>
                </a:schemeClr>
              </a:solidFill>
              <a:prstDash val="solid"/>
              <a:miter lim="400000"/>
            </a:ln>
          </a:left>
          <a:right>
            <a:ln w="12700" cap="flat">
              <a:solidFill>
                <a:schemeClr val="accent6">
                  <a:lumOff val="100000"/>
                </a:schemeClr>
              </a:solidFill>
              <a:prstDash val="solid"/>
              <a:miter lim="400000"/>
            </a:ln>
          </a:right>
          <a:top>
            <a:ln w="12700" cap="flat">
              <a:solidFill>
                <a:schemeClr val="accent6"/>
              </a:solidFill>
              <a:custDash>
                <a:ds d="200000" sp="200000"/>
              </a:custDash>
              <a:miter lim="400000"/>
            </a:ln>
          </a:top>
          <a:bottom>
            <a:ln w="12700" cap="flat">
              <a:solidFill>
                <a:schemeClr val="accent6"/>
              </a:solidFill>
              <a:custDash>
                <a:ds d="200000" sp="200000"/>
              </a:custDash>
              <a:miter lim="400000"/>
            </a:ln>
          </a:bottom>
          <a:insideH>
            <a:ln w="12700" cap="flat">
              <a:solidFill>
                <a:schemeClr val="accent6"/>
              </a:solidFill>
              <a:custDash>
                <a:ds d="200000" sp="200000"/>
              </a:custDash>
              <a:miter lim="400000"/>
            </a:ln>
          </a:insideH>
          <a:insideV>
            <a:ln w="12700" cap="flat">
              <a:solidFill>
                <a:schemeClr val="accent6">
                  <a:lumOff val="100000"/>
                </a:schemeClr>
              </a:solidFill>
              <a:prstDash val="solid"/>
              <a:miter lim="400000"/>
            </a:ln>
          </a:insideV>
        </a:tcBdr>
        <a:fill>
          <a:solidFill>
            <a:srgbClr val="F4F4F4"/>
          </a:solidFill>
        </a:fill>
      </a:tcStyle>
    </a:wholeTbl>
    <a:band2H>
      <a:tcTxStyle/>
      <a:tcStyle>
        <a:tcBdr/>
        <a:fill>
          <a:solidFill>
            <a:srgbClr val="EDEEEE"/>
          </a:solidFill>
        </a:fill>
      </a:tcStyle>
    </a:band2H>
    <a:firstCol>
      <a:tcTxStyle b="on" i="off">
        <a:font>
          <a:latin typeface="Helvetica Neue"/>
          <a:ea typeface="Helvetica Neue"/>
          <a:cs typeface="Helvetica Neue"/>
        </a:font>
        <a:schemeClr val="accent6"/>
      </a:tcTxStyle>
      <a:tcStyle>
        <a:tcBdr>
          <a:left>
            <a:ln w="12700" cap="flat">
              <a:noFill/>
              <a:miter lim="400000"/>
            </a:ln>
          </a:left>
          <a:right>
            <a:ln w="12700" cap="flat">
              <a:solidFill>
                <a:schemeClr val="accent6"/>
              </a:solidFill>
              <a:prstDash val="solid"/>
              <a:miter lim="400000"/>
            </a:ln>
          </a:right>
          <a:top>
            <a:ln w="12700" cap="flat">
              <a:solidFill>
                <a:schemeClr val="accent6"/>
              </a:solidFill>
              <a:custDash>
                <a:ds d="200000" sp="200000"/>
              </a:custDash>
              <a:miter lim="400000"/>
            </a:ln>
          </a:top>
          <a:bottom>
            <a:ln w="12700" cap="flat">
              <a:solidFill>
                <a:schemeClr val="accent6"/>
              </a:solidFill>
              <a:custDash>
                <a:ds d="200000" sp="200000"/>
              </a:custDash>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noFill/>
        </a:fill>
      </a:tcStyle>
    </a:firstCol>
    <a:lastRow>
      <a:tcTxStyle b="on" i="off">
        <a:font>
          <a:latin typeface="Helvetica Neue"/>
          <a:ea typeface="Helvetica Neue"/>
          <a:cs typeface="Helvetica Neue"/>
        </a:font>
        <a:schemeClr val="accent6"/>
      </a:tcTxStyle>
      <a:tcStyle>
        <a:tcBdr>
          <a:left>
            <a:ln w="12700" cap="flat">
              <a:solidFill>
                <a:schemeClr val="accent6"/>
              </a:solidFill>
              <a:custDash>
                <a:ds d="200000" sp="200000"/>
              </a:custDash>
              <a:miter lim="400000"/>
            </a:ln>
          </a:left>
          <a:right>
            <a:ln w="12700" cap="flat">
              <a:solidFill>
                <a:schemeClr val="accent6"/>
              </a:solidFill>
              <a:custDash>
                <a:ds d="200000" sp="200000"/>
              </a:custDash>
              <a:miter lim="400000"/>
            </a:ln>
          </a:right>
          <a:top>
            <a:ln w="12700" cap="flat">
              <a:solidFill>
                <a:schemeClr val="accent6"/>
              </a:solidFill>
              <a:prstDash val="solid"/>
              <a:miter lim="400000"/>
            </a:ln>
          </a:top>
          <a:bottom>
            <a:ln w="12700" cap="flat">
              <a:noFill/>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noFill/>
        </a:fill>
      </a:tcStyle>
    </a:lastRow>
    <a:firstRow>
      <a:tcTxStyle b="on" i="off">
        <a:fontRef idx="minor">
          <a:schemeClr val="accent6">
            <a:lumOff val="100000"/>
          </a:schemeClr>
        </a:fontRef>
        <a:schemeClr val="accent6">
          <a:lumOff val="100000"/>
        </a:schemeClr>
      </a:tcTxStyle>
      <a:tcStyle>
        <a:tcBdr>
          <a:left>
            <a:ln w="12700" cap="flat">
              <a:solidFill>
                <a:schemeClr val="accent6"/>
              </a:solidFill>
              <a:custDash>
                <a:ds d="200000" sp="200000"/>
              </a:custDash>
              <a:miter lim="400000"/>
            </a:ln>
          </a:left>
          <a:right>
            <a:ln w="12700" cap="flat">
              <a:solidFill>
                <a:schemeClr val="accent6"/>
              </a:solidFill>
              <a:custDash>
                <a:ds d="200000" sp="200000"/>
              </a:custDash>
              <a:miter lim="400000"/>
            </a:ln>
          </a:right>
          <a:top>
            <a:ln w="12700" cap="flat">
              <a:noFill/>
              <a:miter lim="400000"/>
            </a:ln>
          </a:top>
          <a:bottom>
            <a:ln w="12700" cap="flat">
              <a:solidFill>
                <a:schemeClr val="accent6"/>
              </a:solidFill>
              <a:prstDash val="solid"/>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solidFill>
            <a:schemeClr val="accent2">
              <a:hueOff val="-72705"/>
              <a:satOff val="28946"/>
              <a:lumOff val="-15763"/>
            </a:schemeClr>
          </a:solidFill>
        </a:fill>
      </a:tcStyle>
    </a:firstRow>
  </a:tblStyle>
  <a:tblStyle styleId="{041AA5EC-F284-4291-AA17-805DBBCF0ABC}" styleName="">
    <a:tblBg/>
    <a:wholeTbl>
      <a:tcTxStyle b="off" i="off">
        <a:fontRef idx="major">
          <a:srgbClr val="24244C"/>
        </a:fontRef>
        <a:srgbClr val="24244C"/>
      </a:tcTxStyle>
      <a:tcStyle>
        <a:tcBdr>
          <a:left>
            <a:ln w="12700" cap="flat">
              <a:solidFill>
                <a:schemeClr val="accent6">
                  <a:lumOff val="100000"/>
                </a:schemeClr>
              </a:solidFill>
              <a:prstDash val="solid"/>
              <a:miter lim="400000"/>
            </a:ln>
          </a:left>
          <a:right>
            <a:ln w="12700" cap="flat">
              <a:solidFill>
                <a:schemeClr val="accent6">
                  <a:lumOff val="100000"/>
                </a:schemeClr>
              </a:solidFill>
              <a:prstDash val="solid"/>
              <a:miter lim="400000"/>
            </a:ln>
          </a:right>
          <a:top>
            <a:ln w="12700" cap="flat">
              <a:solidFill>
                <a:schemeClr val="accent6"/>
              </a:solidFill>
              <a:custDash>
                <a:ds d="200000" sp="200000"/>
              </a:custDash>
              <a:miter lim="400000"/>
            </a:ln>
          </a:top>
          <a:bottom>
            <a:ln w="12700" cap="flat">
              <a:solidFill>
                <a:schemeClr val="accent6"/>
              </a:solidFill>
              <a:custDash>
                <a:ds d="200000" sp="200000"/>
              </a:custDash>
              <a:miter lim="400000"/>
            </a:ln>
          </a:bottom>
          <a:insideH>
            <a:ln w="12700" cap="flat">
              <a:solidFill>
                <a:schemeClr val="accent6"/>
              </a:solidFill>
              <a:custDash>
                <a:ds d="200000" sp="200000"/>
              </a:custDash>
              <a:miter lim="400000"/>
            </a:ln>
          </a:insideH>
          <a:insideV>
            <a:ln w="12700" cap="flat">
              <a:solidFill>
                <a:schemeClr val="accent6">
                  <a:lumOff val="100000"/>
                </a:schemeClr>
              </a:solidFill>
              <a:prstDash val="solid"/>
              <a:miter lim="400000"/>
            </a:ln>
          </a:insideV>
        </a:tcBdr>
        <a:fill>
          <a:solidFill>
            <a:srgbClr val="F4F4F4"/>
          </a:solidFill>
        </a:fill>
      </a:tcStyle>
    </a:wholeTbl>
    <a:band2H>
      <a:tcTxStyle/>
      <a:tcStyle>
        <a:tcBdr/>
        <a:fill>
          <a:solidFill>
            <a:srgbClr val="EDEEEE"/>
          </a:solidFill>
        </a:fill>
      </a:tcStyle>
    </a:band2H>
    <a:firstCol>
      <a:tcTxStyle b="on" i="off">
        <a:font>
          <a:latin typeface="Helvetica Neue"/>
          <a:ea typeface="Helvetica Neue"/>
          <a:cs typeface="Helvetica Neue"/>
        </a:font>
        <a:schemeClr val="accent6"/>
      </a:tcTxStyle>
      <a:tcStyle>
        <a:tcBdr>
          <a:left>
            <a:ln w="12700" cap="flat">
              <a:noFill/>
              <a:miter lim="400000"/>
            </a:ln>
          </a:left>
          <a:right>
            <a:ln w="12700" cap="flat">
              <a:solidFill>
                <a:schemeClr val="accent6"/>
              </a:solidFill>
              <a:prstDash val="solid"/>
              <a:miter lim="400000"/>
            </a:ln>
          </a:right>
          <a:top>
            <a:ln w="12700" cap="flat">
              <a:solidFill>
                <a:schemeClr val="accent6"/>
              </a:solidFill>
              <a:custDash>
                <a:ds d="200000" sp="200000"/>
              </a:custDash>
              <a:miter lim="400000"/>
            </a:ln>
          </a:top>
          <a:bottom>
            <a:ln w="12700" cap="flat">
              <a:solidFill>
                <a:schemeClr val="accent6"/>
              </a:solidFill>
              <a:custDash>
                <a:ds d="200000" sp="200000"/>
              </a:custDash>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noFill/>
        </a:fill>
      </a:tcStyle>
    </a:firstCol>
    <a:lastRow>
      <a:tcTxStyle b="on" i="off">
        <a:font>
          <a:latin typeface="Helvetica Neue"/>
          <a:ea typeface="Helvetica Neue"/>
          <a:cs typeface="Helvetica Neue"/>
        </a:font>
        <a:schemeClr val="accent6"/>
      </a:tcTxStyle>
      <a:tcStyle>
        <a:tcBdr>
          <a:left>
            <a:ln w="12700" cap="flat">
              <a:solidFill>
                <a:schemeClr val="accent6"/>
              </a:solidFill>
              <a:custDash>
                <a:ds d="200000" sp="200000"/>
              </a:custDash>
              <a:miter lim="400000"/>
            </a:ln>
          </a:left>
          <a:right>
            <a:ln w="12700" cap="flat">
              <a:solidFill>
                <a:schemeClr val="accent6"/>
              </a:solidFill>
              <a:custDash>
                <a:ds d="200000" sp="200000"/>
              </a:custDash>
              <a:miter lim="400000"/>
            </a:ln>
          </a:right>
          <a:top>
            <a:ln w="12700" cap="flat">
              <a:solidFill>
                <a:schemeClr val="accent6"/>
              </a:solidFill>
              <a:prstDash val="solid"/>
              <a:miter lim="400000"/>
            </a:ln>
          </a:top>
          <a:bottom>
            <a:ln w="12700" cap="flat">
              <a:noFill/>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noFill/>
        </a:fill>
      </a:tcStyle>
    </a:lastRow>
    <a:firstRow>
      <a:tcTxStyle b="on" i="off">
        <a:fontRef idx="minor">
          <a:schemeClr val="accent6">
            <a:lumOff val="100000"/>
          </a:schemeClr>
        </a:fontRef>
        <a:schemeClr val="accent6">
          <a:lumOff val="100000"/>
        </a:schemeClr>
      </a:tcTxStyle>
      <a:tcStyle>
        <a:tcBdr>
          <a:left>
            <a:ln w="12700" cap="flat">
              <a:solidFill>
                <a:schemeClr val="accent6"/>
              </a:solidFill>
              <a:custDash>
                <a:ds d="200000" sp="200000"/>
              </a:custDash>
              <a:miter lim="400000"/>
            </a:ln>
          </a:left>
          <a:right>
            <a:ln w="12700" cap="flat">
              <a:solidFill>
                <a:schemeClr val="accent6"/>
              </a:solidFill>
              <a:custDash>
                <a:ds d="200000" sp="200000"/>
              </a:custDash>
              <a:miter lim="400000"/>
            </a:ln>
          </a:right>
          <a:top>
            <a:ln w="12700" cap="flat">
              <a:noFill/>
              <a:miter lim="400000"/>
            </a:ln>
          </a:top>
          <a:bottom>
            <a:ln w="12700" cap="flat">
              <a:solidFill>
                <a:schemeClr val="accent6"/>
              </a:solidFill>
              <a:prstDash val="solid"/>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solidFill>
            <a:schemeClr val="accent2">
              <a:hueOff val="-72705"/>
              <a:satOff val="28946"/>
              <a:lumOff val="-15763"/>
            </a:schemeClr>
          </a:solidFill>
        </a:fill>
      </a:tcStyle>
    </a:firstRow>
  </a:tblStyle>
  <a:tblStyle styleId="{2708684C-4D16-4618-839F-0558EEFCDFE6}" styleName="">
    <a:tblBg/>
    <a:wholeTbl>
      <a:tcTxStyle b="off" i="off">
        <a:font>
          <a:latin typeface="Helvetica Neue"/>
          <a:ea typeface="Helvetica Neue"/>
          <a:cs typeface="Helvetica Neue"/>
        </a:font>
        <a:schemeClr val="accent6"/>
      </a:tcTxStyle>
      <a:tcStyle>
        <a:tcBdr>
          <a:left>
            <a:ln w="12700" cap="flat">
              <a:solidFill>
                <a:schemeClr val="accent6"/>
              </a:solidFill>
              <a:custDash>
                <a:ds d="200000" sp="200000"/>
              </a:custDash>
              <a:miter lim="400000"/>
            </a:ln>
          </a:left>
          <a:right>
            <a:ln w="12700" cap="flat">
              <a:solidFill>
                <a:schemeClr val="accent6"/>
              </a:solidFill>
              <a:custDash>
                <a:ds d="200000" sp="200000"/>
              </a:custDash>
              <a:miter lim="400000"/>
            </a:ln>
          </a:right>
          <a:top>
            <a:ln w="12700" cap="flat">
              <a:solidFill>
                <a:schemeClr val="accent6"/>
              </a:solidFill>
              <a:custDash>
                <a:ds d="200000" sp="200000"/>
              </a:custDash>
              <a:miter lim="400000"/>
            </a:ln>
          </a:top>
          <a:bottom>
            <a:ln w="12700" cap="flat">
              <a:solidFill>
                <a:schemeClr val="accent6"/>
              </a:solidFill>
              <a:custDash>
                <a:ds d="200000" sp="200000"/>
              </a:custDash>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chemeClr val="accent6"/>
      </a:tcTxStyle>
      <a:tcStyle>
        <a:tcBdr>
          <a:left>
            <a:ln w="12700" cap="flat">
              <a:noFill/>
              <a:miter lim="400000"/>
            </a:ln>
          </a:left>
          <a:right>
            <a:ln w="12700" cap="flat">
              <a:solidFill>
                <a:schemeClr val="accent6"/>
              </a:solidFill>
              <a:prstDash val="solid"/>
              <a:miter lim="400000"/>
            </a:ln>
          </a:right>
          <a:top>
            <a:ln w="12700" cap="flat">
              <a:solidFill>
                <a:schemeClr val="accent6"/>
              </a:solidFill>
              <a:custDash>
                <a:ds d="200000" sp="200000"/>
              </a:custDash>
              <a:miter lim="400000"/>
            </a:ln>
          </a:top>
          <a:bottom>
            <a:ln w="12700" cap="flat">
              <a:solidFill>
                <a:schemeClr val="accent6"/>
              </a:solidFill>
              <a:custDash>
                <a:ds d="200000" sp="200000"/>
              </a:custDash>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noFill/>
        </a:fill>
      </a:tcStyle>
    </a:firstCol>
    <a:lastRow>
      <a:tcTxStyle b="on" i="off">
        <a:font>
          <a:latin typeface="Helvetica Neue"/>
          <a:ea typeface="Helvetica Neue"/>
          <a:cs typeface="Helvetica Neue"/>
        </a:font>
        <a:schemeClr val="accent6"/>
      </a:tcTxStyle>
      <a:tcStyle>
        <a:tcBdr>
          <a:left>
            <a:ln w="12700" cap="flat">
              <a:solidFill>
                <a:schemeClr val="accent6"/>
              </a:solidFill>
              <a:custDash>
                <a:ds d="200000" sp="200000"/>
              </a:custDash>
              <a:miter lim="400000"/>
            </a:ln>
          </a:left>
          <a:right>
            <a:ln w="12700" cap="flat">
              <a:solidFill>
                <a:schemeClr val="accent6"/>
              </a:solidFill>
              <a:custDash>
                <a:ds d="200000" sp="200000"/>
              </a:custDash>
              <a:miter lim="400000"/>
            </a:ln>
          </a:right>
          <a:top>
            <a:ln w="12700" cap="flat">
              <a:solidFill>
                <a:schemeClr val="accent6"/>
              </a:solidFill>
              <a:prstDash val="solid"/>
              <a:miter lim="400000"/>
            </a:ln>
          </a:top>
          <a:bottom>
            <a:ln w="12700" cap="flat">
              <a:noFill/>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noFill/>
        </a:fill>
      </a:tcStyle>
    </a:lastRow>
    <a:firstRow>
      <a:tcTxStyle b="on" i="off">
        <a:font>
          <a:latin typeface="Helvetica Neue"/>
          <a:ea typeface="Helvetica Neue"/>
          <a:cs typeface="Helvetica Neue"/>
        </a:font>
        <a:schemeClr val="accent6"/>
      </a:tcTxStyle>
      <a:tcStyle>
        <a:tcBdr>
          <a:left>
            <a:ln w="12700" cap="flat">
              <a:solidFill>
                <a:schemeClr val="accent6"/>
              </a:solidFill>
              <a:custDash>
                <a:ds d="200000" sp="200000"/>
              </a:custDash>
              <a:miter lim="400000"/>
            </a:ln>
          </a:left>
          <a:right>
            <a:ln w="12700" cap="flat">
              <a:solidFill>
                <a:schemeClr val="accent6"/>
              </a:solidFill>
              <a:custDash>
                <a:ds d="200000" sp="200000"/>
              </a:custDash>
              <a:miter lim="400000"/>
            </a:ln>
          </a:right>
          <a:top>
            <a:ln w="12700" cap="flat">
              <a:noFill/>
              <a:miter lim="400000"/>
            </a:ln>
          </a:top>
          <a:bottom>
            <a:ln w="12700" cap="flat">
              <a:solidFill>
                <a:schemeClr val="accent6"/>
              </a:solidFill>
              <a:prstDash val="solid"/>
              <a:miter lim="400000"/>
            </a:ln>
          </a:bottom>
          <a:insideH>
            <a:ln w="12700" cap="flat">
              <a:solidFill>
                <a:schemeClr val="accent6"/>
              </a:solidFill>
              <a:custDash>
                <a:ds d="200000" sp="200000"/>
              </a:custDash>
              <a:miter lim="400000"/>
            </a:ln>
          </a:insideH>
          <a:insideV>
            <a:ln w="12700" cap="flat">
              <a:solidFill>
                <a:schemeClr val="accent6"/>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35"/>
    <p:restoredTop sz="94680"/>
  </p:normalViewPr>
  <p:slideViewPr>
    <p:cSldViewPr snapToGrid="0">
      <p:cViewPr varScale="1">
        <p:scale>
          <a:sx n="31" d="100"/>
          <a:sy n="31" d="100"/>
        </p:scale>
        <p:origin x="11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0" name="Shape 930"/>
          <p:cNvSpPr>
            <a:spLocks noGrp="1" noRot="1" noChangeAspect="1"/>
          </p:cNvSpPr>
          <p:nvPr>
            <p:ph type="sldImg"/>
          </p:nvPr>
        </p:nvSpPr>
        <p:spPr>
          <a:xfrm>
            <a:off x="1143000" y="685800"/>
            <a:ext cx="4572000" cy="3429000"/>
          </a:xfrm>
          <a:prstGeom prst="rect">
            <a:avLst/>
          </a:prstGeom>
        </p:spPr>
        <p:txBody>
          <a:bodyPr/>
          <a:lstStyle/>
          <a:p>
            <a:endParaRPr/>
          </a:p>
        </p:txBody>
      </p:sp>
      <p:sp>
        <p:nvSpPr>
          <p:cNvPr id="931" name="Shape 9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solidFill>
          <a:schemeClr val="accent6"/>
        </a:solidFill>
        <a:latin typeface="Helvetica Neue"/>
        <a:ea typeface="Helvetica Neue"/>
        <a:cs typeface="Helvetica Neue"/>
        <a:sym typeface="Helvetica Neue"/>
      </a:defRPr>
    </a:lvl1pPr>
    <a:lvl2pPr indent="228600" defTabSz="457200" latinLnBrk="0">
      <a:lnSpc>
        <a:spcPct val="117999"/>
      </a:lnSpc>
      <a:defRPr sz="2200">
        <a:solidFill>
          <a:schemeClr val="accent6"/>
        </a:solidFill>
        <a:latin typeface="Helvetica Neue"/>
        <a:ea typeface="Helvetica Neue"/>
        <a:cs typeface="Helvetica Neue"/>
        <a:sym typeface="Helvetica Neue"/>
      </a:defRPr>
    </a:lvl2pPr>
    <a:lvl3pPr indent="457200" defTabSz="457200" latinLnBrk="0">
      <a:lnSpc>
        <a:spcPct val="117999"/>
      </a:lnSpc>
      <a:defRPr sz="2200">
        <a:solidFill>
          <a:schemeClr val="accent6"/>
        </a:solidFill>
        <a:latin typeface="Helvetica Neue"/>
        <a:ea typeface="Helvetica Neue"/>
        <a:cs typeface="Helvetica Neue"/>
        <a:sym typeface="Helvetica Neue"/>
      </a:defRPr>
    </a:lvl3pPr>
    <a:lvl4pPr indent="685800" defTabSz="457200" latinLnBrk="0">
      <a:lnSpc>
        <a:spcPct val="117999"/>
      </a:lnSpc>
      <a:defRPr sz="2200">
        <a:solidFill>
          <a:schemeClr val="accent6"/>
        </a:solidFill>
        <a:latin typeface="Helvetica Neue"/>
        <a:ea typeface="Helvetica Neue"/>
        <a:cs typeface="Helvetica Neue"/>
        <a:sym typeface="Helvetica Neue"/>
      </a:defRPr>
    </a:lvl4pPr>
    <a:lvl5pPr indent="914400" defTabSz="457200" latinLnBrk="0">
      <a:lnSpc>
        <a:spcPct val="117999"/>
      </a:lnSpc>
      <a:defRPr sz="2200">
        <a:solidFill>
          <a:schemeClr val="accent6"/>
        </a:solidFill>
        <a:latin typeface="Helvetica Neue"/>
        <a:ea typeface="Helvetica Neue"/>
        <a:cs typeface="Helvetica Neue"/>
        <a:sym typeface="Helvetica Neue"/>
      </a:defRPr>
    </a:lvl5pPr>
    <a:lvl6pPr indent="1143000" defTabSz="457200" latinLnBrk="0">
      <a:lnSpc>
        <a:spcPct val="117999"/>
      </a:lnSpc>
      <a:defRPr sz="2200">
        <a:solidFill>
          <a:schemeClr val="accent6"/>
        </a:solidFill>
        <a:latin typeface="Helvetica Neue"/>
        <a:ea typeface="Helvetica Neue"/>
        <a:cs typeface="Helvetica Neue"/>
        <a:sym typeface="Helvetica Neue"/>
      </a:defRPr>
    </a:lvl6pPr>
    <a:lvl7pPr indent="1371600" defTabSz="457200" latinLnBrk="0">
      <a:lnSpc>
        <a:spcPct val="117999"/>
      </a:lnSpc>
      <a:defRPr sz="2200">
        <a:solidFill>
          <a:schemeClr val="accent6"/>
        </a:solidFill>
        <a:latin typeface="Helvetica Neue"/>
        <a:ea typeface="Helvetica Neue"/>
        <a:cs typeface="Helvetica Neue"/>
        <a:sym typeface="Helvetica Neue"/>
      </a:defRPr>
    </a:lvl7pPr>
    <a:lvl8pPr indent="1600200" defTabSz="457200" latinLnBrk="0">
      <a:lnSpc>
        <a:spcPct val="117999"/>
      </a:lnSpc>
      <a:defRPr sz="2200">
        <a:solidFill>
          <a:schemeClr val="accent6"/>
        </a:solidFill>
        <a:latin typeface="Helvetica Neue"/>
        <a:ea typeface="Helvetica Neue"/>
        <a:cs typeface="Helvetica Neue"/>
        <a:sym typeface="Helvetica Neue"/>
      </a:defRPr>
    </a:lvl8pPr>
    <a:lvl9pPr indent="1828800" defTabSz="457200" latinLnBrk="0">
      <a:lnSpc>
        <a:spcPct val="117999"/>
      </a:lnSpc>
      <a:defRPr sz="2200">
        <a:solidFill>
          <a:schemeClr val="accent6"/>
        </a:solidFill>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seite + Untertitel 1">
    <p:spTree>
      <p:nvGrpSpPr>
        <p:cNvPr id="1" name=""/>
        <p:cNvGrpSpPr/>
        <p:nvPr/>
      </p:nvGrpSpPr>
      <p:grpSpPr>
        <a:xfrm>
          <a:off x="0" y="0"/>
          <a:ext cx="0" cy="0"/>
          <a:chOff x="0" y="0"/>
          <a:chExt cx="0" cy="0"/>
        </a:xfrm>
      </p:grpSpPr>
      <p:sp>
        <p:nvSpPr>
          <p:cNvPr id="12"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13"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14" name="Titeltext"/>
          <p:cNvSpPr txBox="1">
            <a:spLocks noGrp="1"/>
          </p:cNvSpPr>
          <p:nvPr>
            <p:ph type="body" sz="quarter" idx="23"/>
          </p:nvPr>
        </p:nvSpPr>
        <p:spPr>
          <a:xfrm>
            <a:off x="12877800" y="2457001"/>
            <a:ext cx="10134600" cy="2239369"/>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15"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16" name="Untertitel (optional)"/>
          <p:cNvSpPr txBox="1">
            <a:spLocks noGrp="1"/>
          </p:cNvSpPr>
          <p:nvPr>
            <p:ph type="body" sz="quarter" idx="25"/>
          </p:nvPr>
        </p:nvSpPr>
        <p:spPr>
          <a:xfrm>
            <a:off x="12877800" y="4665466"/>
            <a:ext cx="10134600" cy="2446305"/>
          </a:xfrm>
          <a:prstGeom prst="rect">
            <a:avLst/>
          </a:prstGeom>
        </p:spPr>
        <p:txBody>
          <a:bodyPr lIns="0" tIns="0" rIns="0" bIns="0">
            <a:noAutofit/>
          </a:bodyPr>
          <a:lstStyle>
            <a:lvl1pPr>
              <a:defRPr sz="5000">
                <a:latin typeface="+mn-lt"/>
                <a:ea typeface="+mn-ea"/>
                <a:cs typeface="+mn-cs"/>
                <a:sym typeface="Mark Pro Heavy"/>
              </a:defRPr>
            </a:lvl1pPr>
          </a:lstStyle>
          <a:p>
            <a:r>
              <a:t>Untertitel (optional)</a:t>
            </a:r>
          </a:p>
        </p:txBody>
      </p:sp>
      <p:sp>
        <p:nvSpPr>
          <p:cNvPr id="17"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elseite + Untertitel 10">
    <p:spTree>
      <p:nvGrpSpPr>
        <p:cNvPr id="1" name=""/>
        <p:cNvGrpSpPr/>
        <p:nvPr/>
      </p:nvGrpSpPr>
      <p:grpSpPr>
        <a:xfrm>
          <a:off x="0" y="0"/>
          <a:ext cx="0" cy="0"/>
          <a:chOff x="0" y="0"/>
          <a:chExt cx="0" cy="0"/>
        </a:xfrm>
      </p:grpSpPr>
      <p:sp>
        <p:nvSpPr>
          <p:cNvPr id="120"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121"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122" name="Titeltext"/>
          <p:cNvSpPr txBox="1">
            <a:spLocks noGrp="1"/>
          </p:cNvSpPr>
          <p:nvPr>
            <p:ph type="body" sz="quarter" idx="23"/>
          </p:nvPr>
        </p:nvSpPr>
        <p:spPr>
          <a:xfrm>
            <a:off x="12877800" y="2457001"/>
            <a:ext cx="10134600" cy="2239369"/>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123"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124" name="Untertitel (optional)"/>
          <p:cNvSpPr txBox="1">
            <a:spLocks noGrp="1"/>
          </p:cNvSpPr>
          <p:nvPr>
            <p:ph type="body" sz="quarter" idx="25"/>
          </p:nvPr>
        </p:nvSpPr>
        <p:spPr>
          <a:xfrm>
            <a:off x="12877800" y="4665466"/>
            <a:ext cx="10134600" cy="2446305"/>
          </a:xfrm>
          <a:prstGeom prst="rect">
            <a:avLst/>
          </a:prstGeom>
        </p:spPr>
        <p:txBody>
          <a:bodyPr lIns="0" tIns="0" rIns="0" bIns="0">
            <a:noAutofit/>
          </a:bodyPr>
          <a:lstStyle>
            <a:lvl1pPr>
              <a:defRPr sz="5000">
                <a:latin typeface="+mn-lt"/>
                <a:ea typeface="+mn-ea"/>
                <a:cs typeface="+mn-cs"/>
                <a:sym typeface="Mark Pro Heavy"/>
              </a:defRPr>
            </a:lvl1pPr>
          </a:lstStyle>
          <a:p>
            <a:r>
              <a:t>Untertitel (optional)</a:t>
            </a:r>
          </a:p>
        </p:txBody>
      </p:sp>
      <p:sp>
        <p:nvSpPr>
          <p:cNvPr id="12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elseite + Untertitel 11">
    <p:spTree>
      <p:nvGrpSpPr>
        <p:cNvPr id="1" name=""/>
        <p:cNvGrpSpPr/>
        <p:nvPr/>
      </p:nvGrpSpPr>
      <p:grpSpPr>
        <a:xfrm>
          <a:off x="0" y="0"/>
          <a:ext cx="0" cy="0"/>
          <a:chOff x="0" y="0"/>
          <a:chExt cx="0" cy="0"/>
        </a:xfrm>
      </p:grpSpPr>
      <p:sp>
        <p:nvSpPr>
          <p:cNvPr id="132"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133"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134" name="Titeltext"/>
          <p:cNvSpPr txBox="1">
            <a:spLocks noGrp="1"/>
          </p:cNvSpPr>
          <p:nvPr>
            <p:ph type="body" sz="quarter" idx="23"/>
          </p:nvPr>
        </p:nvSpPr>
        <p:spPr>
          <a:xfrm>
            <a:off x="12877800" y="2457001"/>
            <a:ext cx="10134600" cy="2239369"/>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135"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136" name="Untertitel (optional)"/>
          <p:cNvSpPr txBox="1">
            <a:spLocks noGrp="1"/>
          </p:cNvSpPr>
          <p:nvPr>
            <p:ph type="body" sz="quarter" idx="25"/>
          </p:nvPr>
        </p:nvSpPr>
        <p:spPr>
          <a:xfrm>
            <a:off x="12877800" y="4665466"/>
            <a:ext cx="10134600" cy="2446305"/>
          </a:xfrm>
          <a:prstGeom prst="rect">
            <a:avLst/>
          </a:prstGeom>
        </p:spPr>
        <p:txBody>
          <a:bodyPr lIns="0" tIns="0" rIns="0" bIns="0">
            <a:noAutofit/>
          </a:bodyPr>
          <a:lstStyle>
            <a:lvl1pPr>
              <a:defRPr sz="5000">
                <a:latin typeface="+mn-lt"/>
                <a:ea typeface="+mn-ea"/>
                <a:cs typeface="+mn-cs"/>
                <a:sym typeface="Mark Pro Heavy"/>
              </a:defRPr>
            </a:lvl1pPr>
          </a:lstStyle>
          <a:p>
            <a:r>
              <a:t>Untertitel (optional)</a:t>
            </a:r>
          </a:p>
        </p:txBody>
      </p:sp>
      <p:sp>
        <p:nvSpPr>
          <p:cNvPr id="137"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seite + Untertitel 12">
    <p:spTree>
      <p:nvGrpSpPr>
        <p:cNvPr id="1" name=""/>
        <p:cNvGrpSpPr/>
        <p:nvPr/>
      </p:nvGrpSpPr>
      <p:grpSpPr>
        <a:xfrm>
          <a:off x="0" y="0"/>
          <a:ext cx="0" cy="0"/>
          <a:chOff x="0" y="0"/>
          <a:chExt cx="0" cy="0"/>
        </a:xfrm>
      </p:grpSpPr>
      <p:sp>
        <p:nvSpPr>
          <p:cNvPr id="144"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145"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146" name="Titeltext"/>
          <p:cNvSpPr txBox="1">
            <a:spLocks noGrp="1"/>
          </p:cNvSpPr>
          <p:nvPr>
            <p:ph type="body" sz="quarter" idx="23"/>
          </p:nvPr>
        </p:nvSpPr>
        <p:spPr>
          <a:xfrm>
            <a:off x="12877800" y="2457001"/>
            <a:ext cx="10134600" cy="2239369"/>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147"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148" name="Untertitel (optional)"/>
          <p:cNvSpPr txBox="1">
            <a:spLocks noGrp="1"/>
          </p:cNvSpPr>
          <p:nvPr>
            <p:ph type="body" sz="quarter" idx="25"/>
          </p:nvPr>
        </p:nvSpPr>
        <p:spPr>
          <a:xfrm>
            <a:off x="12877800" y="4665466"/>
            <a:ext cx="10134600" cy="2446305"/>
          </a:xfrm>
          <a:prstGeom prst="rect">
            <a:avLst/>
          </a:prstGeom>
        </p:spPr>
        <p:txBody>
          <a:bodyPr lIns="0" tIns="0" rIns="0" bIns="0">
            <a:noAutofit/>
          </a:bodyPr>
          <a:lstStyle>
            <a:lvl1pPr>
              <a:defRPr sz="5000">
                <a:latin typeface="+mn-lt"/>
                <a:ea typeface="+mn-ea"/>
                <a:cs typeface="+mn-cs"/>
                <a:sym typeface="Mark Pro Heavy"/>
              </a:defRPr>
            </a:lvl1pPr>
          </a:lstStyle>
          <a:p>
            <a:r>
              <a:t>Untertitel (optional)</a:t>
            </a:r>
          </a:p>
        </p:txBody>
      </p:sp>
      <p:sp>
        <p:nvSpPr>
          <p:cNvPr id="149"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seite ohne Untertitel 1">
    <p:spTree>
      <p:nvGrpSpPr>
        <p:cNvPr id="1" name=""/>
        <p:cNvGrpSpPr/>
        <p:nvPr/>
      </p:nvGrpSpPr>
      <p:grpSpPr>
        <a:xfrm>
          <a:off x="0" y="0"/>
          <a:ext cx="0" cy="0"/>
          <a:chOff x="0" y="0"/>
          <a:chExt cx="0" cy="0"/>
        </a:xfrm>
      </p:grpSpPr>
      <p:sp>
        <p:nvSpPr>
          <p:cNvPr id="156" name="Bild"/>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157"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158" name="Titeltext"/>
          <p:cNvSpPr txBox="1">
            <a:spLocks noGrp="1"/>
          </p:cNvSpPr>
          <p:nvPr>
            <p:ph type="body" sz="half" idx="23"/>
          </p:nvPr>
        </p:nvSpPr>
        <p:spPr>
          <a:xfrm>
            <a:off x="12877800" y="2457001"/>
            <a:ext cx="10134600" cy="8546863"/>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159"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16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elseite ohne Untertitel 2">
    <p:spTree>
      <p:nvGrpSpPr>
        <p:cNvPr id="1" name=""/>
        <p:cNvGrpSpPr/>
        <p:nvPr/>
      </p:nvGrpSpPr>
      <p:grpSpPr>
        <a:xfrm>
          <a:off x="0" y="0"/>
          <a:ext cx="0" cy="0"/>
          <a:chOff x="0" y="0"/>
          <a:chExt cx="0" cy="0"/>
        </a:xfrm>
      </p:grpSpPr>
      <p:sp>
        <p:nvSpPr>
          <p:cNvPr id="167"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168"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169" name="Titeltext"/>
          <p:cNvSpPr txBox="1">
            <a:spLocks noGrp="1"/>
          </p:cNvSpPr>
          <p:nvPr>
            <p:ph type="body" sz="half" idx="23"/>
          </p:nvPr>
        </p:nvSpPr>
        <p:spPr>
          <a:xfrm>
            <a:off x="12877800" y="2457001"/>
            <a:ext cx="10134600" cy="8546863"/>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170"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171"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elseite ohne Untertitel 3">
    <p:spTree>
      <p:nvGrpSpPr>
        <p:cNvPr id="1" name=""/>
        <p:cNvGrpSpPr/>
        <p:nvPr/>
      </p:nvGrpSpPr>
      <p:grpSpPr>
        <a:xfrm>
          <a:off x="0" y="0"/>
          <a:ext cx="0" cy="0"/>
          <a:chOff x="0" y="0"/>
          <a:chExt cx="0" cy="0"/>
        </a:xfrm>
      </p:grpSpPr>
      <p:sp>
        <p:nvSpPr>
          <p:cNvPr id="178"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179"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180" name="Titeltext"/>
          <p:cNvSpPr txBox="1">
            <a:spLocks noGrp="1"/>
          </p:cNvSpPr>
          <p:nvPr>
            <p:ph type="body" sz="half" idx="23"/>
          </p:nvPr>
        </p:nvSpPr>
        <p:spPr>
          <a:xfrm>
            <a:off x="12877800" y="2457001"/>
            <a:ext cx="10134600" cy="8546863"/>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181"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182"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elseite ohne Untertitel 4">
    <p:spTree>
      <p:nvGrpSpPr>
        <p:cNvPr id="1" name=""/>
        <p:cNvGrpSpPr/>
        <p:nvPr/>
      </p:nvGrpSpPr>
      <p:grpSpPr>
        <a:xfrm>
          <a:off x="0" y="0"/>
          <a:ext cx="0" cy="0"/>
          <a:chOff x="0" y="0"/>
          <a:chExt cx="0" cy="0"/>
        </a:xfrm>
      </p:grpSpPr>
      <p:sp>
        <p:nvSpPr>
          <p:cNvPr id="189"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190"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191" name="Titeltext"/>
          <p:cNvSpPr txBox="1">
            <a:spLocks noGrp="1"/>
          </p:cNvSpPr>
          <p:nvPr>
            <p:ph type="body" sz="half" idx="23"/>
          </p:nvPr>
        </p:nvSpPr>
        <p:spPr>
          <a:xfrm>
            <a:off x="12877800" y="2457001"/>
            <a:ext cx="10134600" cy="8546863"/>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192"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193"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elseite ohne Untertitel 5">
    <p:spTree>
      <p:nvGrpSpPr>
        <p:cNvPr id="1" name=""/>
        <p:cNvGrpSpPr/>
        <p:nvPr/>
      </p:nvGrpSpPr>
      <p:grpSpPr>
        <a:xfrm>
          <a:off x="0" y="0"/>
          <a:ext cx="0" cy="0"/>
          <a:chOff x="0" y="0"/>
          <a:chExt cx="0" cy="0"/>
        </a:xfrm>
      </p:grpSpPr>
      <p:sp>
        <p:nvSpPr>
          <p:cNvPr id="200"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201"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202" name="Titeltext"/>
          <p:cNvSpPr txBox="1">
            <a:spLocks noGrp="1"/>
          </p:cNvSpPr>
          <p:nvPr>
            <p:ph type="body" sz="half" idx="23"/>
          </p:nvPr>
        </p:nvSpPr>
        <p:spPr>
          <a:xfrm>
            <a:off x="12877800" y="2457001"/>
            <a:ext cx="10134600" cy="8546863"/>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203"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204"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elseite ohne Untertitel 6">
    <p:spTree>
      <p:nvGrpSpPr>
        <p:cNvPr id="1" name=""/>
        <p:cNvGrpSpPr/>
        <p:nvPr/>
      </p:nvGrpSpPr>
      <p:grpSpPr>
        <a:xfrm>
          <a:off x="0" y="0"/>
          <a:ext cx="0" cy="0"/>
          <a:chOff x="0" y="0"/>
          <a:chExt cx="0" cy="0"/>
        </a:xfrm>
      </p:grpSpPr>
      <p:sp>
        <p:nvSpPr>
          <p:cNvPr id="211"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212"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213" name="Titeltext"/>
          <p:cNvSpPr txBox="1">
            <a:spLocks noGrp="1"/>
          </p:cNvSpPr>
          <p:nvPr>
            <p:ph type="body" sz="half" idx="23"/>
          </p:nvPr>
        </p:nvSpPr>
        <p:spPr>
          <a:xfrm>
            <a:off x="12877800" y="2457001"/>
            <a:ext cx="10134600" cy="8546863"/>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214"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21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elseite ohne Untertitel 7">
    <p:spTree>
      <p:nvGrpSpPr>
        <p:cNvPr id="1" name=""/>
        <p:cNvGrpSpPr/>
        <p:nvPr/>
      </p:nvGrpSpPr>
      <p:grpSpPr>
        <a:xfrm>
          <a:off x="0" y="0"/>
          <a:ext cx="0" cy="0"/>
          <a:chOff x="0" y="0"/>
          <a:chExt cx="0" cy="0"/>
        </a:xfrm>
      </p:grpSpPr>
      <p:sp>
        <p:nvSpPr>
          <p:cNvPr id="222"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223"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224" name="Titeltext"/>
          <p:cNvSpPr txBox="1">
            <a:spLocks noGrp="1"/>
          </p:cNvSpPr>
          <p:nvPr>
            <p:ph type="body" sz="half" idx="23"/>
          </p:nvPr>
        </p:nvSpPr>
        <p:spPr>
          <a:xfrm>
            <a:off x="12877800" y="2457001"/>
            <a:ext cx="10134600" cy="8546863"/>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225"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226"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seite + Untertitel 2">
    <p:spTree>
      <p:nvGrpSpPr>
        <p:cNvPr id="1" name=""/>
        <p:cNvGrpSpPr/>
        <p:nvPr/>
      </p:nvGrpSpPr>
      <p:grpSpPr>
        <a:xfrm>
          <a:off x="0" y="0"/>
          <a:ext cx="0" cy="0"/>
          <a:chOff x="0" y="0"/>
          <a:chExt cx="0" cy="0"/>
        </a:xfrm>
      </p:grpSpPr>
      <p:sp>
        <p:nvSpPr>
          <p:cNvPr id="24"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25"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26" name="Titeltext"/>
          <p:cNvSpPr txBox="1">
            <a:spLocks noGrp="1"/>
          </p:cNvSpPr>
          <p:nvPr>
            <p:ph type="body" sz="quarter" idx="23"/>
          </p:nvPr>
        </p:nvSpPr>
        <p:spPr>
          <a:xfrm>
            <a:off x="12877800" y="2457001"/>
            <a:ext cx="10134600" cy="2239369"/>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27"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28" name="Untertitel (optional)"/>
          <p:cNvSpPr txBox="1">
            <a:spLocks noGrp="1"/>
          </p:cNvSpPr>
          <p:nvPr>
            <p:ph type="body" sz="quarter" idx="25"/>
          </p:nvPr>
        </p:nvSpPr>
        <p:spPr>
          <a:xfrm>
            <a:off x="12877800" y="4665466"/>
            <a:ext cx="10134600" cy="2446305"/>
          </a:xfrm>
          <a:prstGeom prst="rect">
            <a:avLst/>
          </a:prstGeom>
        </p:spPr>
        <p:txBody>
          <a:bodyPr lIns="0" tIns="0" rIns="0" bIns="0">
            <a:noAutofit/>
          </a:bodyPr>
          <a:lstStyle>
            <a:lvl1pPr>
              <a:defRPr sz="5000">
                <a:latin typeface="+mn-lt"/>
                <a:ea typeface="+mn-ea"/>
                <a:cs typeface="+mn-cs"/>
                <a:sym typeface="Mark Pro Heavy"/>
              </a:defRPr>
            </a:lvl1pPr>
          </a:lstStyle>
          <a:p>
            <a:r>
              <a:t>Untertitel (optional)</a:t>
            </a:r>
          </a:p>
        </p:txBody>
      </p:sp>
      <p:sp>
        <p:nvSpPr>
          <p:cNvPr id="29"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elseite ohne Untertitel 8">
    <p:spTree>
      <p:nvGrpSpPr>
        <p:cNvPr id="1" name=""/>
        <p:cNvGrpSpPr/>
        <p:nvPr/>
      </p:nvGrpSpPr>
      <p:grpSpPr>
        <a:xfrm>
          <a:off x="0" y="0"/>
          <a:ext cx="0" cy="0"/>
          <a:chOff x="0" y="0"/>
          <a:chExt cx="0" cy="0"/>
        </a:xfrm>
      </p:grpSpPr>
      <p:sp>
        <p:nvSpPr>
          <p:cNvPr id="233"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234"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235" name="Titeltext"/>
          <p:cNvSpPr txBox="1">
            <a:spLocks noGrp="1"/>
          </p:cNvSpPr>
          <p:nvPr>
            <p:ph type="body" sz="half" idx="23"/>
          </p:nvPr>
        </p:nvSpPr>
        <p:spPr>
          <a:xfrm>
            <a:off x="12877800" y="2457001"/>
            <a:ext cx="10134600" cy="8546863"/>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236"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237"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elseite ohne Untertitel 9">
    <p:spTree>
      <p:nvGrpSpPr>
        <p:cNvPr id="1" name=""/>
        <p:cNvGrpSpPr/>
        <p:nvPr/>
      </p:nvGrpSpPr>
      <p:grpSpPr>
        <a:xfrm>
          <a:off x="0" y="0"/>
          <a:ext cx="0" cy="0"/>
          <a:chOff x="0" y="0"/>
          <a:chExt cx="0" cy="0"/>
        </a:xfrm>
      </p:grpSpPr>
      <p:sp>
        <p:nvSpPr>
          <p:cNvPr id="244"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245"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246" name="Titeltext"/>
          <p:cNvSpPr txBox="1">
            <a:spLocks noGrp="1"/>
          </p:cNvSpPr>
          <p:nvPr>
            <p:ph type="body" sz="half" idx="23"/>
          </p:nvPr>
        </p:nvSpPr>
        <p:spPr>
          <a:xfrm>
            <a:off x="12877800" y="2457001"/>
            <a:ext cx="10134600" cy="8546863"/>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247"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248"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elseite ohne Untertitel 10">
    <p:spTree>
      <p:nvGrpSpPr>
        <p:cNvPr id="1" name=""/>
        <p:cNvGrpSpPr/>
        <p:nvPr/>
      </p:nvGrpSpPr>
      <p:grpSpPr>
        <a:xfrm>
          <a:off x="0" y="0"/>
          <a:ext cx="0" cy="0"/>
          <a:chOff x="0" y="0"/>
          <a:chExt cx="0" cy="0"/>
        </a:xfrm>
      </p:grpSpPr>
      <p:sp>
        <p:nvSpPr>
          <p:cNvPr id="255"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256"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257" name="Titeltext"/>
          <p:cNvSpPr txBox="1">
            <a:spLocks noGrp="1"/>
          </p:cNvSpPr>
          <p:nvPr>
            <p:ph type="body" sz="half" idx="23"/>
          </p:nvPr>
        </p:nvSpPr>
        <p:spPr>
          <a:xfrm>
            <a:off x="12877800" y="2457001"/>
            <a:ext cx="10134600" cy="8546863"/>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258"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259"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elseite ohne Untertitel 11">
    <p:spTree>
      <p:nvGrpSpPr>
        <p:cNvPr id="1" name=""/>
        <p:cNvGrpSpPr/>
        <p:nvPr/>
      </p:nvGrpSpPr>
      <p:grpSpPr>
        <a:xfrm>
          <a:off x="0" y="0"/>
          <a:ext cx="0" cy="0"/>
          <a:chOff x="0" y="0"/>
          <a:chExt cx="0" cy="0"/>
        </a:xfrm>
      </p:grpSpPr>
      <p:sp>
        <p:nvSpPr>
          <p:cNvPr id="266"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267"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268" name="Titeltext"/>
          <p:cNvSpPr txBox="1">
            <a:spLocks noGrp="1"/>
          </p:cNvSpPr>
          <p:nvPr>
            <p:ph type="body" sz="half" idx="23"/>
          </p:nvPr>
        </p:nvSpPr>
        <p:spPr>
          <a:xfrm>
            <a:off x="12877800" y="2457001"/>
            <a:ext cx="10134600" cy="8546863"/>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269"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270"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elseite ohne Untertitel 12">
    <p:spTree>
      <p:nvGrpSpPr>
        <p:cNvPr id="1" name=""/>
        <p:cNvGrpSpPr/>
        <p:nvPr/>
      </p:nvGrpSpPr>
      <p:grpSpPr>
        <a:xfrm>
          <a:off x="0" y="0"/>
          <a:ext cx="0" cy="0"/>
          <a:chOff x="0" y="0"/>
          <a:chExt cx="0" cy="0"/>
        </a:xfrm>
      </p:grpSpPr>
      <p:sp>
        <p:nvSpPr>
          <p:cNvPr id="277"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278"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279" name="Titeltext"/>
          <p:cNvSpPr txBox="1">
            <a:spLocks noGrp="1"/>
          </p:cNvSpPr>
          <p:nvPr>
            <p:ph type="body" sz="half" idx="23"/>
          </p:nvPr>
        </p:nvSpPr>
        <p:spPr>
          <a:xfrm>
            <a:off x="12877800" y="2457001"/>
            <a:ext cx="10134600" cy="8546863"/>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280"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281"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el + Text + Foto 1">
    <p:spTree>
      <p:nvGrpSpPr>
        <p:cNvPr id="1" name=""/>
        <p:cNvGrpSpPr/>
        <p:nvPr/>
      </p:nvGrpSpPr>
      <p:grpSpPr>
        <a:xfrm>
          <a:off x="0" y="0"/>
          <a:ext cx="0" cy="0"/>
          <a:chOff x="0" y="0"/>
          <a:chExt cx="0" cy="0"/>
        </a:xfrm>
      </p:grpSpPr>
      <p:sp>
        <p:nvSpPr>
          <p:cNvPr id="288" name="pasted-image.pdf"/>
          <p:cNvSpPr>
            <a:spLocks noGrp="1"/>
          </p:cNvSpPr>
          <p:nvPr>
            <p:ph type="pic" sz="half" idx="21"/>
          </p:nvPr>
        </p:nvSpPr>
        <p:spPr>
          <a:xfrm>
            <a:off x="15810489" y="1165861"/>
            <a:ext cx="7213601" cy="11384373"/>
          </a:xfrm>
          <a:prstGeom prst="rect">
            <a:avLst/>
          </a:prstGeom>
        </p:spPr>
        <p:txBody>
          <a:bodyPr lIns="91439" tIns="45719" rIns="91439" bIns="45719">
            <a:noAutofit/>
          </a:bodyPr>
          <a:lstStyle/>
          <a:p>
            <a:endParaRPr/>
          </a:p>
        </p:txBody>
      </p:sp>
      <p:sp>
        <p:nvSpPr>
          <p:cNvPr id="289" name="Headline"/>
          <p:cNvSpPr txBox="1">
            <a:spLocks noGrp="1"/>
          </p:cNvSpPr>
          <p:nvPr>
            <p:ph type="body" sz="quarter" idx="22"/>
          </p:nvPr>
        </p:nvSpPr>
        <p:spPr>
          <a:xfrm>
            <a:off x="1360898" y="1023553"/>
            <a:ext cx="137668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290" name="Thema 1…"/>
          <p:cNvSpPr txBox="1">
            <a:spLocks noGrp="1"/>
          </p:cNvSpPr>
          <p:nvPr>
            <p:ph type="body" sz="half" idx="23"/>
          </p:nvPr>
        </p:nvSpPr>
        <p:spPr>
          <a:xfrm>
            <a:off x="1360898" y="3203492"/>
            <a:ext cx="13766801" cy="9184531"/>
          </a:xfrm>
          <a:prstGeom prst="rect">
            <a:avLst/>
          </a:prstGeom>
        </p:spPr>
        <p:txBody>
          <a:bodyPr lIns="0" tIns="0" rIns="0" bIns="0">
            <a:noAutofit/>
          </a:bodyPr>
          <a:lstStyle/>
          <a:p>
            <a:pPr>
              <a:lnSpc>
                <a:spcPct val="120000"/>
              </a:lnSpc>
            </a:pPr>
            <a:r>
              <a:t>Thema 1</a:t>
            </a:r>
          </a:p>
          <a:p>
            <a:pPr>
              <a:lnSpc>
                <a:spcPct val="120000"/>
              </a:lnSpc>
              <a:spcBef>
                <a:spcPts val="0"/>
              </a:spcBef>
            </a:pPr>
            <a:r>
              <a:t>Thema 2</a:t>
            </a:r>
          </a:p>
          <a:p>
            <a:pPr>
              <a:lnSpc>
                <a:spcPct val="120000"/>
              </a:lnSpc>
              <a:spcBef>
                <a:spcPts val="0"/>
              </a:spcBef>
            </a:pPr>
            <a:r>
              <a:t>Thema 3</a:t>
            </a:r>
          </a:p>
          <a:p>
            <a:pPr>
              <a:lnSpc>
                <a:spcPct val="120000"/>
              </a:lnSpc>
              <a:spcBef>
                <a:spcPts val="0"/>
              </a:spcBef>
            </a:pPr>
            <a:r>
              <a:t>Thema 4</a:t>
            </a:r>
          </a:p>
          <a:p>
            <a:pPr>
              <a:lnSpc>
                <a:spcPct val="120000"/>
              </a:lnSpc>
              <a:spcBef>
                <a:spcPts val="0"/>
              </a:spcBef>
            </a:pPr>
            <a:r>
              <a:t>Thema 5</a:t>
            </a:r>
          </a:p>
          <a:p>
            <a:pPr>
              <a:lnSpc>
                <a:spcPct val="120000"/>
              </a:lnSpc>
              <a:spcBef>
                <a:spcPts val="0"/>
              </a:spcBef>
            </a:pPr>
            <a:r>
              <a:t>Thema 6</a:t>
            </a:r>
          </a:p>
          <a:p>
            <a:pPr>
              <a:lnSpc>
                <a:spcPct val="120000"/>
              </a:lnSpc>
              <a:spcBef>
                <a:spcPts val="0"/>
              </a:spcBef>
            </a:pPr>
            <a:r>
              <a:t>Thema 7 </a:t>
            </a:r>
          </a:p>
          <a:p>
            <a:pPr>
              <a:lnSpc>
                <a:spcPct val="120000"/>
              </a:lnSpc>
              <a:spcBef>
                <a:spcPts val="0"/>
              </a:spcBef>
            </a:pPr>
            <a:r>
              <a:t>Thema 8 </a:t>
            </a:r>
          </a:p>
        </p:txBody>
      </p:sp>
      <p:sp>
        <p:nvSpPr>
          <p:cNvPr id="291"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el + Text + Foto 2">
    <p:spTree>
      <p:nvGrpSpPr>
        <p:cNvPr id="1" name=""/>
        <p:cNvGrpSpPr/>
        <p:nvPr/>
      </p:nvGrpSpPr>
      <p:grpSpPr>
        <a:xfrm>
          <a:off x="0" y="0"/>
          <a:ext cx="0" cy="0"/>
          <a:chOff x="0" y="0"/>
          <a:chExt cx="0" cy="0"/>
        </a:xfrm>
      </p:grpSpPr>
      <p:sp>
        <p:nvSpPr>
          <p:cNvPr id="298" name="pasted-image.pdf"/>
          <p:cNvSpPr>
            <a:spLocks noGrp="1"/>
          </p:cNvSpPr>
          <p:nvPr>
            <p:ph type="pic" sz="half" idx="21"/>
          </p:nvPr>
        </p:nvSpPr>
        <p:spPr>
          <a:xfrm>
            <a:off x="15810489" y="1165861"/>
            <a:ext cx="7213601" cy="11384373"/>
          </a:xfrm>
          <a:prstGeom prst="rect">
            <a:avLst/>
          </a:prstGeom>
        </p:spPr>
        <p:txBody>
          <a:bodyPr lIns="91439" tIns="45719" rIns="91439" bIns="45719">
            <a:noAutofit/>
          </a:bodyPr>
          <a:lstStyle/>
          <a:p>
            <a:endParaRPr/>
          </a:p>
        </p:txBody>
      </p:sp>
      <p:sp>
        <p:nvSpPr>
          <p:cNvPr id="299" name="Headline"/>
          <p:cNvSpPr txBox="1">
            <a:spLocks noGrp="1"/>
          </p:cNvSpPr>
          <p:nvPr>
            <p:ph type="body" sz="quarter" idx="22"/>
          </p:nvPr>
        </p:nvSpPr>
        <p:spPr>
          <a:xfrm>
            <a:off x="1360898" y="1023553"/>
            <a:ext cx="137668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300" name="Thema 1…"/>
          <p:cNvSpPr txBox="1">
            <a:spLocks noGrp="1"/>
          </p:cNvSpPr>
          <p:nvPr>
            <p:ph type="body" sz="half" idx="23"/>
          </p:nvPr>
        </p:nvSpPr>
        <p:spPr>
          <a:xfrm>
            <a:off x="1360898" y="3203492"/>
            <a:ext cx="13766801" cy="9184531"/>
          </a:xfrm>
          <a:prstGeom prst="rect">
            <a:avLst/>
          </a:prstGeom>
        </p:spPr>
        <p:txBody>
          <a:bodyPr lIns="0" tIns="0" rIns="0" bIns="0">
            <a:noAutofit/>
          </a:bodyPr>
          <a:lstStyle/>
          <a:p>
            <a:pPr>
              <a:lnSpc>
                <a:spcPct val="120000"/>
              </a:lnSpc>
            </a:pPr>
            <a:r>
              <a:t>Thema 1</a:t>
            </a:r>
          </a:p>
          <a:p>
            <a:pPr>
              <a:lnSpc>
                <a:spcPct val="120000"/>
              </a:lnSpc>
              <a:spcBef>
                <a:spcPts val="0"/>
              </a:spcBef>
            </a:pPr>
            <a:r>
              <a:t>Thema 2</a:t>
            </a:r>
          </a:p>
          <a:p>
            <a:pPr>
              <a:lnSpc>
                <a:spcPct val="120000"/>
              </a:lnSpc>
              <a:spcBef>
                <a:spcPts val="0"/>
              </a:spcBef>
            </a:pPr>
            <a:r>
              <a:t>Thema 3</a:t>
            </a:r>
          </a:p>
          <a:p>
            <a:pPr>
              <a:lnSpc>
                <a:spcPct val="120000"/>
              </a:lnSpc>
              <a:spcBef>
                <a:spcPts val="0"/>
              </a:spcBef>
            </a:pPr>
            <a:r>
              <a:t>Thema 4</a:t>
            </a:r>
          </a:p>
          <a:p>
            <a:pPr>
              <a:lnSpc>
                <a:spcPct val="120000"/>
              </a:lnSpc>
              <a:spcBef>
                <a:spcPts val="0"/>
              </a:spcBef>
            </a:pPr>
            <a:r>
              <a:t>Thema 5</a:t>
            </a:r>
          </a:p>
          <a:p>
            <a:pPr>
              <a:lnSpc>
                <a:spcPct val="120000"/>
              </a:lnSpc>
              <a:spcBef>
                <a:spcPts val="0"/>
              </a:spcBef>
            </a:pPr>
            <a:r>
              <a:t>Thema 6</a:t>
            </a:r>
          </a:p>
          <a:p>
            <a:pPr>
              <a:lnSpc>
                <a:spcPct val="120000"/>
              </a:lnSpc>
              <a:spcBef>
                <a:spcPts val="0"/>
              </a:spcBef>
            </a:pPr>
            <a:r>
              <a:t>Thema 7 </a:t>
            </a:r>
          </a:p>
          <a:p>
            <a:pPr>
              <a:lnSpc>
                <a:spcPct val="120000"/>
              </a:lnSpc>
              <a:spcBef>
                <a:spcPts val="0"/>
              </a:spcBef>
            </a:pPr>
            <a:r>
              <a:t>Thema 8 </a:t>
            </a:r>
          </a:p>
        </p:txBody>
      </p:sp>
      <p:sp>
        <p:nvSpPr>
          <p:cNvPr id="301"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el + Text + Foto 3">
    <p:spTree>
      <p:nvGrpSpPr>
        <p:cNvPr id="1" name=""/>
        <p:cNvGrpSpPr/>
        <p:nvPr/>
      </p:nvGrpSpPr>
      <p:grpSpPr>
        <a:xfrm>
          <a:off x="0" y="0"/>
          <a:ext cx="0" cy="0"/>
          <a:chOff x="0" y="0"/>
          <a:chExt cx="0" cy="0"/>
        </a:xfrm>
      </p:grpSpPr>
      <p:sp>
        <p:nvSpPr>
          <p:cNvPr id="308" name="pasted-image.pdf"/>
          <p:cNvSpPr>
            <a:spLocks noGrp="1"/>
          </p:cNvSpPr>
          <p:nvPr>
            <p:ph type="pic" sz="half" idx="21"/>
          </p:nvPr>
        </p:nvSpPr>
        <p:spPr>
          <a:xfrm>
            <a:off x="15810489" y="1165861"/>
            <a:ext cx="7213601" cy="11384373"/>
          </a:xfrm>
          <a:prstGeom prst="rect">
            <a:avLst/>
          </a:prstGeom>
        </p:spPr>
        <p:txBody>
          <a:bodyPr lIns="91439" tIns="45719" rIns="91439" bIns="45719">
            <a:noAutofit/>
          </a:bodyPr>
          <a:lstStyle/>
          <a:p>
            <a:endParaRPr/>
          </a:p>
        </p:txBody>
      </p:sp>
      <p:sp>
        <p:nvSpPr>
          <p:cNvPr id="309" name="Headline"/>
          <p:cNvSpPr txBox="1">
            <a:spLocks noGrp="1"/>
          </p:cNvSpPr>
          <p:nvPr>
            <p:ph type="body" sz="quarter" idx="22"/>
          </p:nvPr>
        </p:nvSpPr>
        <p:spPr>
          <a:xfrm>
            <a:off x="1360898" y="1023553"/>
            <a:ext cx="137668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310" name="Thema 1…"/>
          <p:cNvSpPr txBox="1">
            <a:spLocks noGrp="1"/>
          </p:cNvSpPr>
          <p:nvPr>
            <p:ph type="body" sz="half" idx="23"/>
          </p:nvPr>
        </p:nvSpPr>
        <p:spPr>
          <a:xfrm>
            <a:off x="1360898" y="3203492"/>
            <a:ext cx="13766801" cy="9184531"/>
          </a:xfrm>
          <a:prstGeom prst="rect">
            <a:avLst/>
          </a:prstGeom>
        </p:spPr>
        <p:txBody>
          <a:bodyPr lIns="0" tIns="0" rIns="0" bIns="0">
            <a:noAutofit/>
          </a:bodyPr>
          <a:lstStyle/>
          <a:p>
            <a:pPr>
              <a:lnSpc>
                <a:spcPct val="120000"/>
              </a:lnSpc>
            </a:pPr>
            <a:r>
              <a:t>Thema 1</a:t>
            </a:r>
          </a:p>
          <a:p>
            <a:pPr>
              <a:lnSpc>
                <a:spcPct val="120000"/>
              </a:lnSpc>
              <a:spcBef>
                <a:spcPts val="0"/>
              </a:spcBef>
            </a:pPr>
            <a:r>
              <a:t>Thema 2</a:t>
            </a:r>
          </a:p>
          <a:p>
            <a:pPr>
              <a:lnSpc>
                <a:spcPct val="120000"/>
              </a:lnSpc>
              <a:spcBef>
                <a:spcPts val="0"/>
              </a:spcBef>
            </a:pPr>
            <a:r>
              <a:t>Thema 3</a:t>
            </a:r>
          </a:p>
          <a:p>
            <a:pPr>
              <a:lnSpc>
                <a:spcPct val="120000"/>
              </a:lnSpc>
              <a:spcBef>
                <a:spcPts val="0"/>
              </a:spcBef>
            </a:pPr>
            <a:r>
              <a:t>Thema 4</a:t>
            </a:r>
          </a:p>
          <a:p>
            <a:pPr>
              <a:lnSpc>
                <a:spcPct val="120000"/>
              </a:lnSpc>
              <a:spcBef>
                <a:spcPts val="0"/>
              </a:spcBef>
            </a:pPr>
            <a:r>
              <a:t>Thema 5</a:t>
            </a:r>
          </a:p>
          <a:p>
            <a:pPr>
              <a:lnSpc>
                <a:spcPct val="120000"/>
              </a:lnSpc>
              <a:spcBef>
                <a:spcPts val="0"/>
              </a:spcBef>
            </a:pPr>
            <a:r>
              <a:t>Thema 6</a:t>
            </a:r>
          </a:p>
          <a:p>
            <a:pPr>
              <a:lnSpc>
                <a:spcPct val="120000"/>
              </a:lnSpc>
              <a:spcBef>
                <a:spcPts val="0"/>
              </a:spcBef>
            </a:pPr>
            <a:r>
              <a:t>Thema 7 </a:t>
            </a:r>
          </a:p>
          <a:p>
            <a:pPr>
              <a:lnSpc>
                <a:spcPct val="120000"/>
              </a:lnSpc>
              <a:spcBef>
                <a:spcPts val="0"/>
              </a:spcBef>
            </a:pPr>
            <a:r>
              <a:t>Thema 8 </a:t>
            </a:r>
          </a:p>
        </p:txBody>
      </p:sp>
      <p:sp>
        <p:nvSpPr>
          <p:cNvPr id="311"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el + Text + Foto 4">
    <p:spTree>
      <p:nvGrpSpPr>
        <p:cNvPr id="1" name=""/>
        <p:cNvGrpSpPr/>
        <p:nvPr/>
      </p:nvGrpSpPr>
      <p:grpSpPr>
        <a:xfrm>
          <a:off x="0" y="0"/>
          <a:ext cx="0" cy="0"/>
          <a:chOff x="0" y="0"/>
          <a:chExt cx="0" cy="0"/>
        </a:xfrm>
      </p:grpSpPr>
      <p:sp>
        <p:nvSpPr>
          <p:cNvPr id="318" name="pasted-image.pdf"/>
          <p:cNvSpPr>
            <a:spLocks noGrp="1"/>
          </p:cNvSpPr>
          <p:nvPr>
            <p:ph type="pic" sz="half" idx="21"/>
          </p:nvPr>
        </p:nvSpPr>
        <p:spPr>
          <a:xfrm>
            <a:off x="15810489" y="1165861"/>
            <a:ext cx="7213601" cy="11384373"/>
          </a:xfrm>
          <a:prstGeom prst="rect">
            <a:avLst/>
          </a:prstGeom>
        </p:spPr>
        <p:txBody>
          <a:bodyPr lIns="91439" tIns="45719" rIns="91439" bIns="45719">
            <a:noAutofit/>
          </a:bodyPr>
          <a:lstStyle/>
          <a:p>
            <a:endParaRPr/>
          </a:p>
        </p:txBody>
      </p:sp>
      <p:sp>
        <p:nvSpPr>
          <p:cNvPr id="319" name="Headline"/>
          <p:cNvSpPr txBox="1">
            <a:spLocks noGrp="1"/>
          </p:cNvSpPr>
          <p:nvPr>
            <p:ph type="body" sz="quarter" idx="22"/>
          </p:nvPr>
        </p:nvSpPr>
        <p:spPr>
          <a:xfrm>
            <a:off x="1360898" y="1023553"/>
            <a:ext cx="137668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320" name="Thema 1…"/>
          <p:cNvSpPr txBox="1">
            <a:spLocks noGrp="1"/>
          </p:cNvSpPr>
          <p:nvPr>
            <p:ph type="body" sz="half" idx="23"/>
          </p:nvPr>
        </p:nvSpPr>
        <p:spPr>
          <a:xfrm>
            <a:off x="1360898" y="3203492"/>
            <a:ext cx="13766801" cy="9184531"/>
          </a:xfrm>
          <a:prstGeom prst="rect">
            <a:avLst/>
          </a:prstGeom>
        </p:spPr>
        <p:txBody>
          <a:bodyPr lIns="0" tIns="0" rIns="0" bIns="0">
            <a:noAutofit/>
          </a:bodyPr>
          <a:lstStyle/>
          <a:p>
            <a:pPr>
              <a:lnSpc>
                <a:spcPct val="120000"/>
              </a:lnSpc>
            </a:pPr>
            <a:r>
              <a:t>Thema 1</a:t>
            </a:r>
          </a:p>
          <a:p>
            <a:pPr>
              <a:lnSpc>
                <a:spcPct val="120000"/>
              </a:lnSpc>
              <a:spcBef>
                <a:spcPts val="0"/>
              </a:spcBef>
            </a:pPr>
            <a:r>
              <a:t>Thema 2</a:t>
            </a:r>
          </a:p>
          <a:p>
            <a:pPr>
              <a:lnSpc>
                <a:spcPct val="120000"/>
              </a:lnSpc>
              <a:spcBef>
                <a:spcPts val="0"/>
              </a:spcBef>
            </a:pPr>
            <a:r>
              <a:t>Thema 3</a:t>
            </a:r>
          </a:p>
          <a:p>
            <a:pPr>
              <a:lnSpc>
                <a:spcPct val="120000"/>
              </a:lnSpc>
              <a:spcBef>
                <a:spcPts val="0"/>
              </a:spcBef>
            </a:pPr>
            <a:r>
              <a:t>Thema 4</a:t>
            </a:r>
          </a:p>
          <a:p>
            <a:pPr>
              <a:lnSpc>
                <a:spcPct val="120000"/>
              </a:lnSpc>
              <a:spcBef>
                <a:spcPts val="0"/>
              </a:spcBef>
            </a:pPr>
            <a:r>
              <a:t>Thema 5</a:t>
            </a:r>
          </a:p>
          <a:p>
            <a:pPr>
              <a:lnSpc>
                <a:spcPct val="120000"/>
              </a:lnSpc>
              <a:spcBef>
                <a:spcPts val="0"/>
              </a:spcBef>
            </a:pPr>
            <a:r>
              <a:t>Thema 6</a:t>
            </a:r>
          </a:p>
          <a:p>
            <a:pPr>
              <a:lnSpc>
                <a:spcPct val="120000"/>
              </a:lnSpc>
              <a:spcBef>
                <a:spcPts val="0"/>
              </a:spcBef>
            </a:pPr>
            <a:r>
              <a:t>Thema 7 </a:t>
            </a:r>
          </a:p>
          <a:p>
            <a:pPr>
              <a:lnSpc>
                <a:spcPct val="120000"/>
              </a:lnSpc>
              <a:spcBef>
                <a:spcPts val="0"/>
              </a:spcBef>
            </a:pPr>
            <a:r>
              <a:t>Thema 8 </a:t>
            </a:r>
          </a:p>
        </p:txBody>
      </p:sp>
      <p:sp>
        <p:nvSpPr>
          <p:cNvPr id="321"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el + Text + Foto 5">
    <p:spTree>
      <p:nvGrpSpPr>
        <p:cNvPr id="1" name=""/>
        <p:cNvGrpSpPr/>
        <p:nvPr/>
      </p:nvGrpSpPr>
      <p:grpSpPr>
        <a:xfrm>
          <a:off x="0" y="0"/>
          <a:ext cx="0" cy="0"/>
          <a:chOff x="0" y="0"/>
          <a:chExt cx="0" cy="0"/>
        </a:xfrm>
      </p:grpSpPr>
      <p:sp>
        <p:nvSpPr>
          <p:cNvPr id="328" name="pasted-image.pdf"/>
          <p:cNvSpPr>
            <a:spLocks noGrp="1"/>
          </p:cNvSpPr>
          <p:nvPr>
            <p:ph type="pic" sz="half" idx="21"/>
          </p:nvPr>
        </p:nvSpPr>
        <p:spPr>
          <a:xfrm>
            <a:off x="15810489" y="1165861"/>
            <a:ext cx="7213601" cy="11384373"/>
          </a:xfrm>
          <a:prstGeom prst="rect">
            <a:avLst/>
          </a:prstGeom>
        </p:spPr>
        <p:txBody>
          <a:bodyPr lIns="91439" tIns="45719" rIns="91439" bIns="45719">
            <a:noAutofit/>
          </a:bodyPr>
          <a:lstStyle/>
          <a:p>
            <a:endParaRPr/>
          </a:p>
        </p:txBody>
      </p:sp>
      <p:sp>
        <p:nvSpPr>
          <p:cNvPr id="329" name="Headline"/>
          <p:cNvSpPr txBox="1">
            <a:spLocks noGrp="1"/>
          </p:cNvSpPr>
          <p:nvPr>
            <p:ph type="body" sz="quarter" idx="22"/>
          </p:nvPr>
        </p:nvSpPr>
        <p:spPr>
          <a:xfrm>
            <a:off x="1360898" y="1023553"/>
            <a:ext cx="137668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330" name="Thema 1…"/>
          <p:cNvSpPr txBox="1">
            <a:spLocks noGrp="1"/>
          </p:cNvSpPr>
          <p:nvPr>
            <p:ph type="body" sz="half" idx="23"/>
          </p:nvPr>
        </p:nvSpPr>
        <p:spPr>
          <a:xfrm>
            <a:off x="1360898" y="3203492"/>
            <a:ext cx="13766801" cy="9184531"/>
          </a:xfrm>
          <a:prstGeom prst="rect">
            <a:avLst/>
          </a:prstGeom>
        </p:spPr>
        <p:txBody>
          <a:bodyPr lIns="0" tIns="0" rIns="0" bIns="0">
            <a:noAutofit/>
          </a:bodyPr>
          <a:lstStyle/>
          <a:p>
            <a:pPr>
              <a:lnSpc>
                <a:spcPct val="120000"/>
              </a:lnSpc>
            </a:pPr>
            <a:r>
              <a:t>Thema 1</a:t>
            </a:r>
          </a:p>
          <a:p>
            <a:pPr>
              <a:lnSpc>
                <a:spcPct val="120000"/>
              </a:lnSpc>
              <a:spcBef>
                <a:spcPts val="0"/>
              </a:spcBef>
            </a:pPr>
            <a:r>
              <a:t>Thema 2</a:t>
            </a:r>
          </a:p>
          <a:p>
            <a:pPr>
              <a:lnSpc>
                <a:spcPct val="120000"/>
              </a:lnSpc>
              <a:spcBef>
                <a:spcPts val="0"/>
              </a:spcBef>
            </a:pPr>
            <a:r>
              <a:t>Thema 3</a:t>
            </a:r>
          </a:p>
          <a:p>
            <a:pPr>
              <a:lnSpc>
                <a:spcPct val="120000"/>
              </a:lnSpc>
              <a:spcBef>
                <a:spcPts val="0"/>
              </a:spcBef>
            </a:pPr>
            <a:r>
              <a:t>Thema 4</a:t>
            </a:r>
          </a:p>
          <a:p>
            <a:pPr>
              <a:lnSpc>
                <a:spcPct val="120000"/>
              </a:lnSpc>
              <a:spcBef>
                <a:spcPts val="0"/>
              </a:spcBef>
            </a:pPr>
            <a:r>
              <a:t>Thema 5</a:t>
            </a:r>
          </a:p>
          <a:p>
            <a:pPr>
              <a:lnSpc>
                <a:spcPct val="120000"/>
              </a:lnSpc>
              <a:spcBef>
                <a:spcPts val="0"/>
              </a:spcBef>
            </a:pPr>
            <a:r>
              <a:t>Thema 6</a:t>
            </a:r>
          </a:p>
          <a:p>
            <a:pPr>
              <a:lnSpc>
                <a:spcPct val="120000"/>
              </a:lnSpc>
              <a:spcBef>
                <a:spcPts val="0"/>
              </a:spcBef>
            </a:pPr>
            <a:r>
              <a:t>Thema 7 </a:t>
            </a:r>
          </a:p>
          <a:p>
            <a:pPr>
              <a:lnSpc>
                <a:spcPct val="120000"/>
              </a:lnSpc>
              <a:spcBef>
                <a:spcPts val="0"/>
              </a:spcBef>
            </a:pPr>
            <a:r>
              <a:t>Thema 8 </a:t>
            </a:r>
          </a:p>
        </p:txBody>
      </p:sp>
      <p:sp>
        <p:nvSpPr>
          <p:cNvPr id="331"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seite + Untertitel 3">
    <p:spTree>
      <p:nvGrpSpPr>
        <p:cNvPr id="1" name=""/>
        <p:cNvGrpSpPr/>
        <p:nvPr/>
      </p:nvGrpSpPr>
      <p:grpSpPr>
        <a:xfrm>
          <a:off x="0" y="0"/>
          <a:ext cx="0" cy="0"/>
          <a:chOff x="0" y="0"/>
          <a:chExt cx="0" cy="0"/>
        </a:xfrm>
      </p:grpSpPr>
      <p:sp>
        <p:nvSpPr>
          <p:cNvPr id="36"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37"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38" name="Titeltext"/>
          <p:cNvSpPr txBox="1">
            <a:spLocks noGrp="1"/>
          </p:cNvSpPr>
          <p:nvPr>
            <p:ph type="body" sz="quarter" idx="23"/>
          </p:nvPr>
        </p:nvSpPr>
        <p:spPr>
          <a:xfrm>
            <a:off x="12877800" y="2457001"/>
            <a:ext cx="10134600" cy="2239369"/>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39"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40" name="Untertitel (optional)"/>
          <p:cNvSpPr txBox="1">
            <a:spLocks noGrp="1"/>
          </p:cNvSpPr>
          <p:nvPr>
            <p:ph type="body" sz="quarter" idx="25"/>
          </p:nvPr>
        </p:nvSpPr>
        <p:spPr>
          <a:xfrm>
            <a:off x="12877800" y="4665466"/>
            <a:ext cx="10134600" cy="2446305"/>
          </a:xfrm>
          <a:prstGeom prst="rect">
            <a:avLst/>
          </a:prstGeom>
        </p:spPr>
        <p:txBody>
          <a:bodyPr lIns="0" tIns="0" rIns="0" bIns="0">
            <a:noAutofit/>
          </a:bodyPr>
          <a:lstStyle>
            <a:lvl1pPr>
              <a:defRPr sz="5000">
                <a:latin typeface="+mn-lt"/>
                <a:ea typeface="+mn-ea"/>
                <a:cs typeface="+mn-cs"/>
                <a:sym typeface="Mark Pro Heavy"/>
              </a:defRPr>
            </a:lvl1pPr>
          </a:lstStyle>
          <a:p>
            <a:r>
              <a:t>Untertitel (optional)</a:t>
            </a:r>
          </a:p>
        </p:txBody>
      </p:sp>
      <p:sp>
        <p:nvSpPr>
          <p:cNvPr id="41"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el + Text + Foto 6">
    <p:spTree>
      <p:nvGrpSpPr>
        <p:cNvPr id="1" name=""/>
        <p:cNvGrpSpPr/>
        <p:nvPr/>
      </p:nvGrpSpPr>
      <p:grpSpPr>
        <a:xfrm>
          <a:off x="0" y="0"/>
          <a:ext cx="0" cy="0"/>
          <a:chOff x="0" y="0"/>
          <a:chExt cx="0" cy="0"/>
        </a:xfrm>
      </p:grpSpPr>
      <p:sp>
        <p:nvSpPr>
          <p:cNvPr id="338" name="pasted-image.pdf"/>
          <p:cNvSpPr>
            <a:spLocks noGrp="1"/>
          </p:cNvSpPr>
          <p:nvPr>
            <p:ph type="pic" sz="half" idx="21"/>
          </p:nvPr>
        </p:nvSpPr>
        <p:spPr>
          <a:xfrm>
            <a:off x="15810489" y="1165861"/>
            <a:ext cx="7213601" cy="11384373"/>
          </a:xfrm>
          <a:prstGeom prst="rect">
            <a:avLst/>
          </a:prstGeom>
        </p:spPr>
        <p:txBody>
          <a:bodyPr lIns="91439" tIns="45719" rIns="91439" bIns="45719">
            <a:noAutofit/>
          </a:bodyPr>
          <a:lstStyle/>
          <a:p>
            <a:endParaRPr/>
          </a:p>
        </p:txBody>
      </p:sp>
      <p:sp>
        <p:nvSpPr>
          <p:cNvPr id="339" name="Headline"/>
          <p:cNvSpPr txBox="1">
            <a:spLocks noGrp="1"/>
          </p:cNvSpPr>
          <p:nvPr>
            <p:ph type="body" sz="quarter" idx="22"/>
          </p:nvPr>
        </p:nvSpPr>
        <p:spPr>
          <a:xfrm>
            <a:off x="1360898" y="1023553"/>
            <a:ext cx="137668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340" name="Thema 1…"/>
          <p:cNvSpPr txBox="1">
            <a:spLocks noGrp="1"/>
          </p:cNvSpPr>
          <p:nvPr>
            <p:ph type="body" sz="half" idx="23"/>
          </p:nvPr>
        </p:nvSpPr>
        <p:spPr>
          <a:xfrm>
            <a:off x="1360898" y="3203492"/>
            <a:ext cx="13766801" cy="9184531"/>
          </a:xfrm>
          <a:prstGeom prst="rect">
            <a:avLst/>
          </a:prstGeom>
        </p:spPr>
        <p:txBody>
          <a:bodyPr lIns="0" tIns="0" rIns="0" bIns="0">
            <a:noAutofit/>
          </a:bodyPr>
          <a:lstStyle/>
          <a:p>
            <a:pPr>
              <a:lnSpc>
                <a:spcPct val="120000"/>
              </a:lnSpc>
            </a:pPr>
            <a:r>
              <a:t>Thema 1</a:t>
            </a:r>
          </a:p>
          <a:p>
            <a:pPr>
              <a:lnSpc>
                <a:spcPct val="120000"/>
              </a:lnSpc>
              <a:spcBef>
                <a:spcPts val="0"/>
              </a:spcBef>
            </a:pPr>
            <a:r>
              <a:t>Thema 2</a:t>
            </a:r>
          </a:p>
          <a:p>
            <a:pPr>
              <a:lnSpc>
                <a:spcPct val="120000"/>
              </a:lnSpc>
              <a:spcBef>
                <a:spcPts val="0"/>
              </a:spcBef>
            </a:pPr>
            <a:r>
              <a:t>Thema 3</a:t>
            </a:r>
          </a:p>
          <a:p>
            <a:pPr>
              <a:lnSpc>
                <a:spcPct val="120000"/>
              </a:lnSpc>
              <a:spcBef>
                <a:spcPts val="0"/>
              </a:spcBef>
            </a:pPr>
            <a:r>
              <a:t>Thema 4</a:t>
            </a:r>
          </a:p>
          <a:p>
            <a:pPr>
              <a:lnSpc>
                <a:spcPct val="120000"/>
              </a:lnSpc>
              <a:spcBef>
                <a:spcPts val="0"/>
              </a:spcBef>
            </a:pPr>
            <a:r>
              <a:t>Thema 5</a:t>
            </a:r>
          </a:p>
          <a:p>
            <a:pPr>
              <a:lnSpc>
                <a:spcPct val="120000"/>
              </a:lnSpc>
              <a:spcBef>
                <a:spcPts val="0"/>
              </a:spcBef>
            </a:pPr>
            <a:r>
              <a:t>Thema 6</a:t>
            </a:r>
          </a:p>
          <a:p>
            <a:pPr>
              <a:lnSpc>
                <a:spcPct val="120000"/>
              </a:lnSpc>
              <a:spcBef>
                <a:spcPts val="0"/>
              </a:spcBef>
            </a:pPr>
            <a:r>
              <a:t>Thema 7 </a:t>
            </a:r>
          </a:p>
          <a:p>
            <a:pPr>
              <a:lnSpc>
                <a:spcPct val="120000"/>
              </a:lnSpc>
              <a:spcBef>
                <a:spcPts val="0"/>
              </a:spcBef>
            </a:pPr>
            <a:r>
              <a:t>Thema 8 </a:t>
            </a:r>
          </a:p>
        </p:txBody>
      </p:sp>
      <p:sp>
        <p:nvSpPr>
          <p:cNvPr id="341"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Titel + Bullets + Foto 1">
    <p:spTree>
      <p:nvGrpSpPr>
        <p:cNvPr id="1" name=""/>
        <p:cNvGrpSpPr/>
        <p:nvPr/>
      </p:nvGrpSpPr>
      <p:grpSpPr>
        <a:xfrm>
          <a:off x="0" y="0"/>
          <a:ext cx="0" cy="0"/>
          <a:chOff x="0" y="0"/>
          <a:chExt cx="0" cy="0"/>
        </a:xfrm>
      </p:grpSpPr>
      <p:sp>
        <p:nvSpPr>
          <p:cNvPr id="348" name="pasted-image.pdf"/>
          <p:cNvSpPr>
            <a:spLocks noGrp="1"/>
          </p:cNvSpPr>
          <p:nvPr>
            <p:ph type="pic" sz="half" idx="21"/>
          </p:nvPr>
        </p:nvSpPr>
        <p:spPr>
          <a:xfrm>
            <a:off x="15810489" y="1165861"/>
            <a:ext cx="7213601" cy="11384373"/>
          </a:xfrm>
          <a:prstGeom prst="rect">
            <a:avLst/>
          </a:prstGeom>
        </p:spPr>
        <p:txBody>
          <a:bodyPr lIns="91439" tIns="45719" rIns="91439" bIns="45719">
            <a:noAutofit/>
          </a:bodyPr>
          <a:lstStyle/>
          <a:p>
            <a:endParaRPr/>
          </a:p>
        </p:txBody>
      </p:sp>
      <p:sp>
        <p:nvSpPr>
          <p:cNvPr id="349" name="Headline"/>
          <p:cNvSpPr txBox="1">
            <a:spLocks noGrp="1"/>
          </p:cNvSpPr>
          <p:nvPr>
            <p:ph type="body" sz="quarter" idx="22"/>
          </p:nvPr>
        </p:nvSpPr>
        <p:spPr>
          <a:xfrm>
            <a:off x="1360898" y="1023553"/>
            <a:ext cx="137668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350" name="Thema 1…"/>
          <p:cNvSpPr txBox="1">
            <a:spLocks noGrp="1"/>
          </p:cNvSpPr>
          <p:nvPr>
            <p:ph type="body" sz="half" idx="23"/>
          </p:nvPr>
        </p:nvSpPr>
        <p:spPr>
          <a:xfrm>
            <a:off x="1360898" y="3203492"/>
            <a:ext cx="13766801" cy="9184531"/>
          </a:xfrm>
          <a:prstGeom prst="rect">
            <a:avLst/>
          </a:prstGeom>
        </p:spPr>
        <p:txBody>
          <a:bodyPr lIns="0" tIns="0" rIns="0" bIns="0">
            <a:noAutofit/>
          </a:bodyPr>
          <a:lstStyle/>
          <a:p>
            <a:pPr marL="635000" indent="-635000">
              <a:lnSpc>
                <a:spcPct val="120000"/>
              </a:lnSpc>
              <a:buClr>
                <a:schemeClr val="accent1">
                  <a:lumOff val="-7280"/>
                </a:schemeClr>
              </a:buClr>
              <a:buSzPct val="200000"/>
              <a:buChar char="•"/>
            </a:pPr>
            <a:r>
              <a:t>Thema 1</a:t>
            </a:r>
          </a:p>
          <a:p>
            <a:pPr marL="635000" indent="-635000">
              <a:lnSpc>
                <a:spcPct val="120000"/>
              </a:lnSpc>
              <a:spcBef>
                <a:spcPts val="0"/>
              </a:spcBef>
              <a:buClr>
                <a:schemeClr val="accent1">
                  <a:lumOff val="-7280"/>
                </a:schemeClr>
              </a:buClr>
              <a:buSzPct val="200000"/>
              <a:buChar char="•"/>
            </a:pPr>
            <a:r>
              <a:t>Thema 2</a:t>
            </a:r>
          </a:p>
          <a:p>
            <a:pPr marL="635000" indent="-635000">
              <a:lnSpc>
                <a:spcPct val="120000"/>
              </a:lnSpc>
              <a:spcBef>
                <a:spcPts val="0"/>
              </a:spcBef>
              <a:buClr>
                <a:schemeClr val="accent1">
                  <a:lumOff val="-7280"/>
                </a:schemeClr>
              </a:buClr>
              <a:buSzPct val="200000"/>
              <a:buChar char="•"/>
            </a:pPr>
            <a:r>
              <a:t>Thema 3</a:t>
            </a:r>
          </a:p>
          <a:p>
            <a:pPr marL="635000" indent="-635000">
              <a:lnSpc>
                <a:spcPct val="120000"/>
              </a:lnSpc>
              <a:spcBef>
                <a:spcPts val="0"/>
              </a:spcBef>
              <a:buClr>
                <a:schemeClr val="accent1">
                  <a:lumOff val="-7280"/>
                </a:schemeClr>
              </a:buClr>
              <a:buSzPct val="200000"/>
              <a:buChar char="•"/>
            </a:pPr>
            <a:r>
              <a:t>Thema 4</a:t>
            </a:r>
          </a:p>
          <a:p>
            <a:pPr marL="635000" indent="-635000">
              <a:lnSpc>
                <a:spcPct val="120000"/>
              </a:lnSpc>
              <a:spcBef>
                <a:spcPts val="0"/>
              </a:spcBef>
              <a:buClr>
                <a:schemeClr val="accent1">
                  <a:lumOff val="-7280"/>
                </a:schemeClr>
              </a:buClr>
              <a:buSzPct val="200000"/>
              <a:buChar char="•"/>
            </a:pPr>
            <a:r>
              <a:t>Thema 5</a:t>
            </a:r>
          </a:p>
          <a:p>
            <a:pPr marL="635000" indent="-635000">
              <a:lnSpc>
                <a:spcPct val="120000"/>
              </a:lnSpc>
              <a:spcBef>
                <a:spcPts val="0"/>
              </a:spcBef>
              <a:buClr>
                <a:schemeClr val="accent1">
                  <a:lumOff val="-7280"/>
                </a:schemeClr>
              </a:buClr>
              <a:buSzPct val="200000"/>
              <a:buChar char="•"/>
            </a:pPr>
            <a:r>
              <a:t>Thema 6</a:t>
            </a:r>
          </a:p>
          <a:p>
            <a:pPr marL="635000" indent="-635000">
              <a:lnSpc>
                <a:spcPct val="120000"/>
              </a:lnSpc>
              <a:spcBef>
                <a:spcPts val="0"/>
              </a:spcBef>
              <a:buClr>
                <a:schemeClr val="accent1">
                  <a:lumOff val="-7280"/>
                </a:schemeClr>
              </a:buClr>
              <a:buSzPct val="200000"/>
              <a:buChar char="•"/>
            </a:pPr>
            <a:r>
              <a:t>Thema 7 </a:t>
            </a:r>
          </a:p>
          <a:p>
            <a:pPr marL="635000" indent="-635000">
              <a:lnSpc>
                <a:spcPct val="120000"/>
              </a:lnSpc>
              <a:spcBef>
                <a:spcPts val="0"/>
              </a:spcBef>
              <a:buClr>
                <a:schemeClr val="accent1">
                  <a:lumOff val="-7280"/>
                </a:schemeClr>
              </a:buClr>
              <a:buSzPct val="200000"/>
              <a:buChar char="•"/>
            </a:pPr>
            <a:r>
              <a:t>Thema 8 </a:t>
            </a:r>
          </a:p>
        </p:txBody>
      </p:sp>
      <p:sp>
        <p:nvSpPr>
          <p:cNvPr id="351"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el + Bullets + Foto 2">
    <p:spTree>
      <p:nvGrpSpPr>
        <p:cNvPr id="1" name=""/>
        <p:cNvGrpSpPr/>
        <p:nvPr/>
      </p:nvGrpSpPr>
      <p:grpSpPr>
        <a:xfrm>
          <a:off x="0" y="0"/>
          <a:ext cx="0" cy="0"/>
          <a:chOff x="0" y="0"/>
          <a:chExt cx="0" cy="0"/>
        </a:xfrm>
      </p:grpSpPr>
      <p:sp>
        <p:nvSpPr>
          <p:cNvPr id="358" name="pasted-image.pdf"/>
          <p:cNvSpPr>
            <a:spLocks noGrp="1"/>
          </p:cNvSpPr>
          <p:nvPr>
            <p:ph type="pic" sz="half" idx="21"/>
          </p:nvPr>
        </p:nvSpPr>
        <p:spPr>
          <a:xfrm>
            <a:off x="15810489" y="1165861"/>
            <a:ext cx="7213601" cy="11384373"/>
          </a:xfrm>
          <a:prstGeom prst="rect">
            <a:avLst/>
          </a:prstGeom>
        </p:spPr>
        <p:txBody>
          <a:bodyPr lIns="91439" tIns="45719" rIns="91439" bIns="45719">
            <a:noAutofit/>
          </a:bodyPr>
          <a:lstStyle/>
          <a:p>
            <a:endParaRPr/>
          </a:p>
        </p:txBody>
      </p:sp>
      <p:sp>
        <p:nvSpPr>
          <p:cNvPr id="359" name="Headline"/>
          <p:cNvSpPr txBox="1">
            <a:spLocks noGrp="1"/>
          </p:cNvSpPr>
          <p:nvPr>
            <p:ph type="body" sz="quarter" idx="22"/>
          </p:nvPr>
        </p:nvSpPr>
        <p:spPr>
          <a:xfrm>
            <a:off x="1360898" y="1023553"/>
            <a:ext cx="137668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360" name="Thema 1…"/>
          <p:cNvSpPr txBox="1">
            <a:spLocks noGrp="1"/>
          </p:cNvSpPr>
          <p:nvPr>
            <p:ph type="body" sz="half" idx="23"/>
          </p:nvPr>
        </p:nvSpPr>
        <p:spPr>
          <a:xfrm>
            <a:off x="1360898" y="3203492"/>
            <a:ext cx="13766801" cy="9184531"/>
          </a:xfrm>
          <a:prstGeom prst="rect">
            <a:avLst/>
          </a:prstGeom>
        </p:spPr>
        <p:txBody>
          <a:bodyPr lIns="0" tIns="0" rIns="0" bIns="0">
            <a:noAutofit/>
          </a:bodyPr>
          <a:lstStyle/>
          <a:p>
            <a:pPr marL="635000" indent="-635000">
              <a:lnSpc>
                <a:spcPct val="120000"/>
              </a:lnSpc>
              <a:buClr>
                <a:schemeClr val="accent1">
                  <a:lumOff val="-7280"/>
                </a:schemeClr>
              </a:buClr>
              <a:buSzPct val="200000"/>
              <a:buChar char="•"/>
            </a:pPr>
            <a:r>
              <a:t>Thema 1</a:t>
            </a:r>
          </a:p>
          <a:p>
            <a:pPr marL="635000" indent="-635000">
              <a:lnSpc>
                <a:spcPct val="120000"/>
              </a:lnSpc>
              <a:spcBef>
                <a:spcPts val="0"/>
              </a:spcBef>
              <a:buClr>
                <a:schemeClr val="accent1">
                  <a:lumOff val="-7280"/>
                </a:schemeClr>
              </a:buClr>
              <a:buSzPct val="200000"/>
              <a:buChar char="•"/>
            </a:pPr>
            <a:r>
              <a:t>Thema 2</a:t>
            </a:r>
          </a:p>
          <a:p>
            <a:pPr marL="635000" indent="-635000">
              <a:lnSpc>
                <a:spcPct val="120000"/>
              </a:lnSpc>
              <a:spcBef>
                <a:spcPts val="0"/>
              </a:spcBef>
              <a:buClr>
                <a:schemeClr val="accent1">
                  <a:lumOff val="-7280"/>
                </a:schemeClr>
              </a:buClr>
              <a:buSzPct val="200000"/>
              <a:buChar char="•"/>
            </a:pPr>
            <a:r>
              <a:t>Thema 3</a:t>
            </a:r>
          </a:p>
          <a:p>
            <a:pPr marL="635000" indent="-635000">
              <a:lnSpc>
                <a:spcPct val="120000"/>
              </a:lnSpc>
              <a:spcBef>
                <a:spcPts val="0"/>
              </a:spcBef>
              <a:buClr>
                <a:schemeClr val="accent1">
                  <a:lumOff val="-7280"/>
                </a:schemeClr>
              </a:buClr>
              <a:buSzPct val="200000"/>
              <a:buChar char="•"/>
            </a:pPr>
            <a:r>
              <a:t>Thema 4</a:t>
            </a:r>
          </a:p>
          <a:p>
            <a:pPr marL="635000" indent="-635000">
              <a:lnSpc>
                <a:spcPct val="120000"/>
              </a:lnSpc>
              <a:spcBef>
                <a:spcPts val="0"/>
              </a:spcBef>
              <a:buClr>
                <a:schemeClr val="accent1">
                  <a:lumOff val="-7280"/>
                </a:schemeClr>
              </a:buClr>
              <a:buSzPct val="200000"/>
              <a:buChar char="•"/>
            </a:pPr>
            <a:r>
              <a:t>Thema 5</a:t>
            </a:r>
          </a:p>
          <a:p>
            <a:pPr marL="635000" indent="-635000">
              <a:lnSpc>
                <a:spcPct val="120000"/>
              </a:lnSpc>
              <a:spcBef>
                <a:spcPts val="0"/>
              </a:spcBef>
              <a:buClr>
                <a:schemeClr val="accent1">
                  <a:lumOff val="-7280"/>
                </a:schemeClr>
              </a:buClr>
              <a:buSzPct val="200000"/>
              <a:buChar char="•"/>
            </a:pPr>
            <a:r>
              <a:t>Thema 6</a:t>
            </a:r>
          </a:p>
          <a:p>
            <a:pPr marL="635000" indent="-635000">
              <a:lnSpc>
                <a:spcPct val="120000"/>
              </a:lnSpc>
              <a:spcBef>
                <a:spcPts val="0"/>
              </a:spcBef>
              <a:buClr>
                <a:schemeClr val="accent1">
                  <a:lumOff val="-7280"/>
                </a:schemeClr>
              </a:buClr>
              <a:buSzPct val="200000"/>
              <a:buChar char="•"/>
            </a:pPr>
            <a:r>
              <a:t>Thema 7 </a:t>
            </a:r>
          </a:p>
          <a:p>
            <a:pPr marL="635000" indent="-635000">
              <a:lnSpc>
                <a:spcPct val="120000"/>
              </a:lnSpc>
              <a:spcBef>
                <a:spcPts val="0"/>
              </a:spcBef>
              <a:buClr>
                <a:schemeClr val="accent1">
                  <a:lumOff val="-7280"/>
                </a:schemeClr>
              </a:buClr>
              <a:buSzPct val="200000"/>
              <a:buChar char="•"/>
            </a:pPr>
            <a:r>
              <a:t>Thema 8 </a:t>
            </a:r>
          </a:p>
        </p:txBody>
      </p:sp>
      <p:sp>
        <p:nvSpPr>
          <p:cNvPr id="361"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el + Bullets + Foto 3">
    <p:spTree>
      <p:nvGrpSpPr>
        <p:cNvPr id="1" name=""/>
        <p:cNvGrpSpPr/>
        <p:nvPr/>
      </p:nvGrpSpPr>
      <p:grpSpPr>
        <a:xfrm>
          <a:off x="0" y="0"/>
          <a:ext cx="0" cy="0"/>
          <a:chOff x="0" y="0"/>
          <a:chExt cx="0" cy="0"/>
        </a:xfrm>
      </p:grpSpPr>
      <p:sp>
        <p:nvSpPr>
          <p:cNvPr id="368" name="pasted-image.pdf"/>
          <p:cNvSpPr>
            <a:spLocks noGrp="1"/>
          </p:cNvSpPr>
          <p:nvPr>
            <p:ph type="pic" sz="half" idx="21"/>
          </p:nvPr>
        </p:nvSpPr>
        <p:spPr>
          <a:xfrm>
            <a:off x="15810489" y="1165861"/>
            <a:ext cx="7213601" cy="11384373"/>
          </a:xfrm>
          <a:prstGeom prst="rect">
            <a:avLst/>
          </a:prstGeom>
        </p:spPr>
        <p:txBody>
          <a:bodyPr lIns="91439" tIns="45719" rIns="91439" bIns="45719">
            <a:noAutofit/>
          </a:bodyPr>
          <a:lstStyle/>
          <a:p>
            <a:endParaRPr/>
          </a:p>
        </p:txBody>
      </p:sp>
      <p:sp>
        <p:nvSpPr>
          <p:cNvPr id="369" name="Headline"/>
          <p:cNvSpPr txBox="1">
            <a:spLocks noGrp="1"/>
          </p:cNvSpPr>
          <p:nvPr>
            <p:ph type="body" sz="quarter" idx="22"/>
          </p:nvPr>
        </p:nvSpPr>
        <p:spPr>
          <a:xfrm>
            <a:off x="1360898" y="1023553"/>
            <a:ext cx="137668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370" name="Thema 1…"/>
          <p:cNvSpPr txBox="1">
            <a:spLocks noGrp="1"/>
          </p:cNvSpPr>
          <p:nvPr>
            <p:ph type="body" sz="half" idx="23"/>
          </p:nvPr>
        </p:nvSpPr>
        <p:spPr>
          <a:xfrm>
            <a:off x="1360898" y="3203492"/>
            <a:ext cx="13766801" cy="9184531"/>
          </a:xfrm>
          <a:prstGeom prst="rect">
            <a:avLst/>
          </a:prstGeom>
        </p:spPr>
        <p:txBody>
          <a:bodyPr lIns="0" tIns="0" rIns="0" bIns="0">
            <a:noAutofit/>
          </a:bodyPr>
          <a:lstStyle/>
          <a:p>
            <a:pPr marL="635000" indent="-635000">
              <a:lnSpc>
                <a:spcPct val="120000"/>
              </a:lnSpc>
              <a:buClr>
                <a:schemeClr val="accent1">
                  <a:lumOff val="-7280"/>
                </a:schemeClr>
              </a:buClr>
              <a:buSzPct val="200000"/>
              <a:buChar char="•"/>
            </a:pPr>
            <a:r>
              <a:t>Thema 1</a:t>
            </a:r>
          </a:p>
          <a:p>
            <a:pPr marL="635000" indent="-635000">
              <a:lnSpc>
                <a:spcPct val="120000"/>
              </a:lnSpc>
              <a:spcBef>
                <a:spcPts val="0"/>
              </a:spcBef>
              <a:buClr>
                <a:schemeClr val="accent1">
                  <a:lumOff val="-7280"/>
                </a:schemeClr>
              </a:buClr>
              <a:buSzPct val="200000"/>
              <a:buChar char="•"/>
            </a:pPr>
            <a:r>
              <a:t>Thema 2</a:t>
            </a:r>
          </a:p>
          <a:p>
            <a:pPr marL="635000" indent="-635000">
              <a:lnSpc>
                <a:spcPct val="120000"/>
              </a:lnSpc>
              <a:spcBef>
                <a:spcPts val="0"/>
              </a:spcBef>
              <a:buClr>
                <a:schemeClr val="accent1">
                  <a:lumOff val="-7280"/>
                </a:schemeClr>
              </a:buClr>
              <a:buSzPct val="200000"/>
              <a:buChar char="•"/>
            </a:pPr>
            <a:r>
              <a:t>Thema 3</a:t>
            </a:r>
          </a:p>
          <a:p>
            <a:pPr marL="635000" indent="-635000">
              <a:lnSpc>
                <a:spcPct val="120000"/>
              </a:lnSpc>
              <a:spcBef>
                <a:spcPts val="0"/>
              </a:spcBef>
              <a:buClr>
                <a:schemeClr val="accent1">
                  <a:lumOff val="-7280"/>
                </a:schemeClr>
              </a:buClr>
              <a:buSzPct val="200000"/>
              <a:buChar char="•"/>
            </a:pPr>
            <a:r>
              <a:t>Thema 4</a:t>
            </a:r>
          </a:p>
          <a:p>
            <a:pPr marL="635000" indent="-635000">
              <a:lnSpc>
                <a:spcPct val="120000"/>
              </a:lnSpc>
              <a:spcBef>
                <a:spcPts val="0"/>
              </a:spcBef>
              <a:buClr>
                <a:schemeClr val="accent1">
                  <a:lumOff val="-7280"/>
                </a:schemeClr>
              </a:buClr>
              <a:buSzPct val="200000"/>
              <a:buChar char="•"/>
            </a:pPr>
            <a:r>
              <a:t>Thema 5</a:t>
            </a:r>
          </a:p>
          <a:p>
            <a:pPr marL="635000" indent="-635000">
              <a:lnSpc>
                <a:spcPct val="120000"/>
              </a:lnSpc>
              <a:spcBef>
                <a:spcPts val="0"/>
              </a:spcBef>
              <a:buClr>
                <a:schemeClr val="accent1">
                  <a:lumOff val="-7280"/>
                </a:schemeClr>
              </a:buClr>
              <a:buSzPct val="200000"/>
              <a:buChar char="•"/>
            </a:pPr>
            <a:r>
              <a:t>Thema 6</a:t>
            </a:r>
          </a:p>
          <a:p>
            <a:pPr marL="635000" indent="-635000">
              <a:lnSpc>
                <a:spcPct val="120000"/>
              </a:lnSpc>
              <a:spcBef>
                <a:spcPts val="0"/>
              </a:spcBef>
              <a:buClr>
                <a:schemeClr val="accent1">
                  <a:lumOff val="-7280"/>
                </a:schemeClr>
              </a:buClr>
              <a:buSzPct val="200000"/>
              <a:buChar char="•"/>
            </a:pPr>
            <a:r>
              <a:t>Thema 7 </a:t>
            </a:r>
          </a:p>
          <a:p>
            <a:pPr marL="635000" indent="-635000">
              <a:lnSpc>
                <a:spcPct val="120000"/>
              </a:lnSpc>
              <a:spcBef>
                <a:spcPts val="0"/>
              </a:spcBef>
              <a:buClr>
                <a:schemeClr val="accent1">
                  <a:lumOff val="-7280"/>
                </a:schemeClr>
              </a:buClr>
              <a:buSzPct val="200000"/>
              <a:buChar char="•"/>
            </a:pPr>
            <a:r>
              <a:t>Thema 8 </a:t>
            </a:r>
          </a:p>
        </p:txBody>
      </p:sp>
      <p:sp>
        <p:nvSpPr>
          <p:cNvPr id="371"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el + Bullets + Foto 4">
    <p:spTree>
      <p:nvGrpSpPr>
        <p:cNvPr id="1" name=""/>
        <p:cNvGrpSpPr/>
        <p:nvPr/>
      </p:nvGrpSpPr>
      <p:grpSpPr>
        <a:xfrm>
          <a:off x="0" y="0"/>
          <a:ext cx="0" cy="0"/>
          <a:chOff x="0" y="0"/>
          <a:chExt cx="0" cy="0"/>
        </a:xfrm>
      </p:grpSpPr>
      <p:sp>
        <p:nvSpPr>
          <p:cNvPr id="378" name="pasted-image.pdf"/>
          <p:cNvSpPr>
            <a:spLocks noGrp="1"/>
          </p:cNvSpPr>
          <p:nvPr>
            <p:ph type="pic" sz="half" idx="21"/>
          </p:nvPr>
        </p:nvSpPr>
        <p:spPr>
          <a:xfrm>
            <a:off x="15810489" y="1165861"/>
            <a:ext cx="7213601" cy="11384373"/>
          </a:xfrm>
          <a:prstGeom prst="rect">
            <a:avLst/>
          </a:prstGeom>
        </p:spPr>
        <p:txBody>
          <a:bodyPr lIns="91439" tIns="45719" rIns="91439" bIns="45719">
            <a:noAutofit/>
          </a:bodyPr>
          <a:lstStyle/>
          <a:p>
            <a:endParaRPr/>
          </a:p>
        </p:txBody>
      </p:sp>
      <p:sp>
        <p:nvSpPr>
          <p:cNvPr id="379" name="Headline"/>
          <p:cNvSpPr txBox="1">
            <a:spLocks noGrp="1"/>
          </p:cNvSpPr>
          <p:nvPr>
            <p:ph type="body" sz="quarter" idx="22"/>
          </p:nvPr>
        </p:nvSpPr>
        <p:spPr>
          <a:xfrm>
            <a:off x="1360898" y="1023553"/>
            <a:ext cx="137668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380" name="Thema 1…"/>
          <p:cNvSpPr txBox="1">
            <a:spLocks noGrp="1"/>
          </p:cNvSpPr>
          <p:nvPr>
            <p:ph type="body" sz="half" idx="23"/>
          </p:nvPr>
        </p:nvSpPr>
        <p:spPr>
          <a:xfrm>
            <a:off x="1360898" y="3203492"/>
            <a:ext cx="13766801" cy="9184531"/>
          </a:xfrm>
          <a:prstGeom prst="rect">
            <a:avLst/>
          </a:prstGeom>
        </p:spPr>
        <p:txBody>
          <a:bodyPr lIns="0" tIns="0" rIns="0" bIns="0">
            <a:noAutofit/>
          </a:bodyPr>
          <a:lstStyle/>
          <a:p>
            <a:pPr marL="635000" indent="-635000">
              <a:lnSpc>
                <a:spcPct val="120000"/>
              </a:lnSpc>
              <a:buClr>
                <a:schemeClr val="accent1">
                  <a:lumOff val="-7280"/>
                </a:schemeClr>
              </a:buClr>
              <a:buSzPct val="200000"/>
              <a:buChar char="•"/>
            </a:pPr>
            <a:r>
              <a:t>Thema 1</a:t>
            </a:r>
          </a:p>
          <a:p>
            <a:pPr marL="635000" indent="-635000">
              <a:lnSpc>
                <a:spcPct val="120000"/>
              </a:lnSpc>
              <a:spcBef>
                <a:spcPts val="0"/>
              </a:spcBef>
              <a:buClr>
                <a:schemeClr val="accent1">
                  <a:lumOff val="-7280"/>
                </a:schemeClr>
              </a:buClr>
              <a:buSzPct val="200000"/>
              <a:buChar char="•"/>
            </a:pPr>
            <a:r>
              <a:t>Thema 2</a:t>
            </a:r>
          </a:p>
          <a:p>
            <a:pPr marL="635000" indent="-635000">
              <a:lnSpc>
                <a:spcPct val="120000"/>
              </a:lnSpc>
              <a:spcBef>
                <a:spcPts val="0"/>
              </a:spcBef>
              <a:buClr>
                <a:schemeClr val="accent1">
                  <a:lumOff val="-7280"/>
                </a:schemeClr>
              </a:buClr>
              <a:buSzPct val="200000"/>
              <a:buChar char="•"/>
            </a:pPr>
            <a:r>
              <a:t>Thema 3</a:t>
            </a:r>
          </a:p>
          <a:p>
            <a:pPr marL="635000" indent="-635000">
              <a:lnSpc>
                <a:spcPct val="120000"/>
              </a:lnSpc>
              <a:spcBef>
                <a:spcPts val="0"/>
              </a:spcBef>
              <a:buClr>
                <a:schemeClr val="accent1">
                  <a:lumOff val="-7280"/>
                </a:schemeClr>
              </a:buClr>
              <a:buSzPct val="200000"/>
              <a:buChar char="•"/>
            </a:pPr>
            <a:r>
              <a:t>Thema 4</a:t>
            </a:r>
          </a:p>
          <a:p>
            <a:pPr marL="635000" indent="-635000">
              <a:lnSpc>
                <a:spcPct val="120000"/>
              </a:lnSpc>
              <a:spcBef>
                <a:spcPts val="0"/>
              </a:spcBef>
              <a:buClr>
                <a:schemeClr val="accent1">
                  <a:lumOff val="-7280"/>
                </a:schemeClr>
              </a:buClr>
              <a:buSzPct val="200000"/>
              <a:buChar char="•"/>
            </a:pPr>
            <a:r>
              <a:t>Thema 5</a:t>
            </a:r>
          </a:p>
          <a:p>
            <a:pPr marL="635000" indent="-635000">
              <a:lnSpc>
                <a:spcPct val="120000"/>
              </a:lnSpc>
              <a:spcBef>
                <a:spcPts val="0"/>
              </a:spcBef>
              <a:buClr>
                <a:schemeClr val="accent1">
                  <a:lumOff val="-7280"/>
                </a:schemeClr>
              </a:buClr>
              <a:buSzPct val="200000"/>
              <a:buChar char="•"/>
            </a:pPr>
            <a:r>
              <a:t>Thema 6</a:t>
            </a:r>
          </a:p>
          <a:p>
            <a:pPr marL="635000" indent="-635000">
              <a:lnSpc>
                <a:spcPct val="120000"/>
              </a:lnSpc>
              <a:spcBef>
                <a:spcPts val="0"/>
              </a:spcBef>
              <a:buClr>
                <a:schemeClr val="accent1">
                  <a:lumOff val="-7280"/>
                </a:schemeClr>
              </a:buClr>
              <a:buSzPct val="200000"/>
              <a:buChar char="•"/>
            </a:pPr>
            <a:r>
              <a:t>Thema 7 </a:t>
            </a:r>
          </a:p>
          <a:p>
            <a:pPr marL="635000" indent="-635000">
              <a:lnSpc>
                <a:spcPct val="120000"/>
              </a:lnSpc>
              <a:spcBef>
                <a:spcPts val="0"/>
              </a:spcBef>
              <a:buClr>
                <a:schemeClr val="accent1">
                  <a:lumOff val="-7280"/>
                </a:schemeClr>
              </a:buClr>
              <a:buSzPct val="200000"/>
              <a:buChar char="•"/>
            </a:pPr>
            <a:r>
              <a:t>Thema 8 </a:t>
            </a:r>
          </a:p>
        </p:txBody>
      </p:sp>
      <p:sp>
        <p:nvSpPr>
          <p:cNvPr id="381"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itel + Bullets + Foto 5">
    <p:spTree>
      <p:nvGrpSpPr>
        <p:cNvPr id="1" name=""/>
        <p:cNvGrpSpPr/>
        <p:nvPr/>
      </p:nvGrpSpPr>
      <p:grpSpPr>
        <a:xfrm>
          <a:off x="0" y="0"/>
          <a:ext cx="0" cy="0"/>
          <a:chOff x="0" y="0"/>
          <a:chExt cx="0" cy="0"/>
        </a:xfrm>
      </p:grpSpPr>
      <p:sp>
        <p:nvSpPr>
          <p:cNvPr id="388" name="pasted-image.pdf"/>
          <p:cNvSpPr>
            <a:spLocks noGrp="1"/>
          </p:cNvSpPr>
          <p:nvPr>
            <p:ph type="pic" sz="half" idx="21"/>
          </p:nvPr>
        </p:nvSpPr>
        <p:spPr>
          <a:xfrm>
            <a:off x="15810489" y="1165861"/>
            <a:ext cx="7213601" cy="11384373"/>
          </a:xfrm>
          <a:prstGeom prst="rect">
            <a:avLst/>
          </a:prstGeom>
        </p:spPr>
        <p:txBody>
          <a:bodyPr lIns="91439" tIns="45719" rIns="91439" bIns="45719">
            <a:noAutofit/>
          </a:bodyPr>
          <a:lstStyle/>
          <a:p>
            <a:endParaRPr/>
          </a:p>
        </p:txBody>
      </p:sp>
      <p:sp>
        <p:nvSpPr>
          <p:cNvPr id="389" name="Headline"/>
          <p:cNvSpPr txBox="1">
            <a:spLocks noGrp="1"/>
          </p:cNvSpPr>
          <p:nvPr>
            <p:ph type="body" sz="quarter" idx="22"/>
          </p:nvPr>
        </p:nvSpPr>
        <p:spPr>
          <a:xfrm>
            <a:off x="1360898" y="1023553"/>
            <a:ext cx="137668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390" name="Thema 1…"/>
          <p:cNvSpPr txBox="1">
            <a:spLocks noGrp="1"/>
          </p:cNvSpPr>
          <p:nvPr>
            <p:ph type="body" sz="half" idx="23"/>
          </p:nvPr>
        </p:nvSpPr>
        <p:spPr>
          <a:xfrm>
            <a:off x="1360898" y="3203492"/>
            <a:ext cx="13766801" cy="9184531"/>
          </a:xfrm>
          <a:prstGeom prst="rect">
            <a:avLst/>
          </a:prstGeom>
        </p:spPr>
        <p:txBody>
          <a:bodyPr lIns="0" tIns="0" rIns="0" bIns="0">
            <a:noAutofit/>
          </a:bodyPr>
          <a:lstStyle/>
          <a:p>
            <a:pPr marL="635000" indent="-635000">
              <a:lnSpc>
                <a:spcPct val="120000"/>
              </a:lnSpc>
              <a:buClr>
                <a:schemeClr val="accent1">
                  <a:lumOff val="-7280"/>
                </a:schemeClr>
              </a:buClr>
              <a:buSzPct val="200000"/>
              <a:buChar char="•"/>
            </a:pPr>
            <a:r>
              <a:t>Thema 1</a:t>
            </a:r>
          </a:p>
          <a:p>
            <a:pPr marL="635000" indent="-635000">
              <a:lnSpc>
                <a:spcPct val="120000"/>
              </a:lnSpc>
              <a:spcBef>
                <a:spcPts val="0"/>
              </a:spcBef>
              <a:buClr>
                <a:schemeClr val="accent1">
                  <a:lumOff val="-7280"/>
                </a:schemeClr>
              </a:buClr>
              <a:buSzPct val="200000"/>
              <a:buChar char="•"/>
            </a:pPr>
            <a:r>
              <a:t>Thema 2</a:t>
            </a:r>
          </a:p>
          <a:p>
            <a:pPr marL="635000" indent="-635000">
              <a:lnSpc>
                <a:spcPct val="120000"/>
              </a:lnSpc>
              <a:spcBef>
                <a:spcPts val="0"/>
              </a:spcBef>
              <a:buClr>
                <a:schemeClr val="accent1">
                  <a:lumOff val="-7280"/>
                </a:schemeClr>
              </a:buClr>
              <a:buSzPct val="200000"/>
              <a:buChar char="•"/>
            </a:pPr>
            <a:r>
              <a:t>Thema 3</a:t>
            </a:r>
          </a:p>
          <a:p>
            <a:pPr marL="635000" indent="-635000">
              <a:lnSpc>
                <a:spcPct val="120000"/>
              </a:lnSpc>
              <a:spcBef>
                <a:spcPts val="0"/>
              </a:spcBef>
              <a:buClr>
                <a:schemeClr val="accent1">
                  <a:lumOff val="-7280"/>
                </a:schemeClr>
              </a:buClr>
              <a:buSzPct val="200000"/>
              <a:buChar char="•"/>
            </a:pPr>
            <a:r>
              <a:t>Thema 4</a:t>
            </a:r>
          </a:p>
          <a:p>
            <a:pPr marL="635000" indent="-635000">
              <a:lnSpc>
                <a:spcPct val="120000"/>
              </a:lnSpc>
              <a:spcBef>
                <a:spcPts val="0"/>
              </a:spcBef>
              <a:buClr>
                <a:schemeClr val="accent1">
                  <a:lumOff val="-7280"/>
                </a:schemeClr>
              </a:buClr>
              <a:buSzPct val="200000"/>
              <a:buChar char="•"/>
            </a:pPr>
            <a:r>
              <a:t>Thema 5</a:t>
            </a:r>
          </a:p>
          <a:p>
            <a:pPr marL="635000" indent="-635000">
              <a:lnSpc>
                <a:spcPct val="120000"/>
              </a:lnSpc>
              <a:spcBef>
                <a:spcPts val="0"/>
              </a:spcBef>
              <a:buClr>
                <a:schemeClr val="accent1">
                  <a:lumOff val="-7280"/>
                </a:schemeClr>
              </a:buClr>
              <a:buSzPct val="200000"/>
              <a:buChar char="•"/>
            </a:pPr>
            <a:r>
              <a:t>Thema 6</a:t>
            </a:r>
          </a:p>
          <a:p>
            <a:pPr marL="635000" indent="-635000">
              <a:lnSpc>
                <a:spcPct val="120000"/>
              </a:lnSpc>
              <a:spcBef>
                <a:spcPts val="0"/>
              </a:spcBef>
              <a:buClr>
                <a:schemeClr val="accent1">
                  <a:lumOff val="-7280"/>
                </a:schemeClr>
              </a:buClr>
              <a:buSzPct val="200000"/>
              <a:buChar char="•"/>
            </a:pPr>
            <a:r>
              <a:t>Thema 7 </a:t>
            </a:r>
          </a:p>
          <a:p>
            <a:pPr marL="635000" indent="-635000">
              <a:lnSpc>
                <a:spcPct val="120000"/>
              </a:lnSpc>
              <a:spcBef>
                <a:spcPts val="0"/>
              </a:spcBef>
              <a:buClr>
                <a:schemeClr val="accent1">
                  <a:lumOff val="-7280"/>
                </a:schemeClr>
              </a:buClr>
              <a:buSzPct val="200000"/>
              <a:buChar char="•"/>
            </a:pPr>
            <a:r>
              <a:t>Thema 8 </a:t>
            </a:r>
          </a:p>
        </p:txBody>
      </p:sp>
      <p:sp>
        <p:nvSpPr>
          <p:cNvPr id="391"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el + Bullets + Foto 6">
    <p:spTree>
      <p:nvGrpSpPr>
        <p:cNvPr id="1" name=""/>
        <p:cNvGrpSpPr/>
        <p:nvPr/>
      </p:nvGrpSpPr>
      <p:grpSpPr>
        <a:xfrm>
          <a:off x="0" y="0"/>
          <a:ext cx="0" cy="0"/>
          <a:chOff x="0" y="0"/>
          <a:chExt cx="0" cy="0"/>
        </a:xfrm>
      </p:grpSpPr>
      <p:sp>
        <p:nvSpPr>
          <p:cNvPr id="398" name="pasted-image.pdf"/>
          <p:cNvSpPr>
            <a:spLocks noGrp="1"/>
          </p:cNvSpPr>
          <p:nvPr>
            <p:ph type="pic" sz="half" idx="21"/>
          </p:nvPr>
        </p:nvSpPr>
        <p:spPr>
          <a:xfrm>
            <a:off x="15810489" y="1165861"/>
            <a:ext cx="7213601" cy="11384373"/>
          </a:xfrm>
          <a:prstGeom prst="rect">
            <a:avLst/>
          </a:prstGeom>
        </p:spPr>
        <p:txBody>
          <a:bodyPr lIns="91439" tIns="45719" rIns="91439" bIns="45719">
            <a:noAutofit/>
          </a:bodyPr>
          <a:lstStyle/>
          <a:p>
            <a:endParaRPr/>
          </a:p>
        </p:txBody>
      </p:sp>
      <p:sp>
        <p:nvSpPr>
          <p:cNvPr id="399" name="Headline"/>
          <p:cNvSpPr txBox="1">
            <a:spLocks noGrp="1"/>
          </p:cNvSpPr>
          <p:nvPr>
            <p:ph type="body" sz="quarter" idx="22"/>
          </p:nvPr>
        </p:nvSpPr>
        <p:spPr>
          <a:xfrm>
            <a:off x="1360898" y="1023553"/>
            <a:ext cx="137668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400" name="Thema 1…"/>
          <p:cNvSpPr txBox="1">
            <a:spLocks noGrp="1"/>
          </p:cNvSpPr>
          <p:nvPr>
            <p:ph type="body" sz="half" idx="23"/>
          </p:nvPr>
        </p:nvSpPr>
        <p:spPr>
          <a:xfrm>
            <a:off x="1360898" y="3203492"/>
            <a:ext cx="13766801" cy="9184531"/>
          </a:xfrm>
          <a:prstGeom prst="rect">
            <a:avLst/>
          </a:prstGeom>
        </p:spPr>
        <p:txBody>
          <a:bodyPr lIns="0" tIns="0" rIns="0" bIns="0">
            <a:noAutofit/>
          </a:bodyPr>
          <a:lstStyle/>
          <a:p>
            <a:pPr marL="635000" indent="-635000">
              <a:lnSpc>
                <a:spcPct val="120000"/>
              </a:lnSpc>
              <a:buClr>
                <a:schemeClr val="accent1">
                  <a:lumOff val="-7280"/>
                </a:schemeClr>
              </a:buClr>
              <a:buSzPct val="200000"/>
              <a:buChar char="•"/>
            </a:pPr>
            <a:r>
              <a:t>Thema 1</a:t>
            </a:r>
          </a:p>
          <a:p>
            <a:pPr marL="635000" indent="-635000">
              <a:lnSpc>
                <a:spcPct val="120000"/>
              </a:lnSpc>
              <a:spcBef>
                <a:spcPts val="0"/>
              </a:spcBef>
              <a:buClr>
                <a:schemeClr val="accent1">
                  <a:lumOff val="-7280"/>
                </a:schemeClr>
              </a:buClr>
              <a:buSzPct val="200000"/>
              <a:buChar char="•"/>
            </a:pPr>
            <a:r>
              <a:t>Thema 2</a:t>
            </a:r>
          </a:p>
          <a:p>
            <a:pPr marL="635000" indent="-635000">
              <a:lnSpc>
                <a:spcPct val="120000"/>
              </a:lnSpc>
              <a:spcBef>
                <a:spcPts val="0"/>
              </a:spcBef>
              <a:buClr>
                <a:schemeClr val="accent1">
                  <a:lumOff val="-7280"/>
                </a:schemeClr>
              </a:buClr>
              <a:buSzPct val="200000"/>
              <a:buChar char="•"/>
            </a:pPr>
            <a:r>
              <a:t>Thema 3</a:t>
            </a:r>
          </a:p>
          <a:p>
            <a:pPr marL="635000" indent="-635000">
              <a:lnSpc>
                <a:spcPct val="120000"/>
              </a:lnSpc>
              <a:spcBef>
                <a:spcPts val="0"/>
              </a:spcBef>
              <a:buClr>
                <a:schemeClr val="accent1">
                  <a:lumOff val="-7280"/>
                </a:schemeClr>
              </a:buClr>
              <a:buSzPct val="200000"/>
              <a:buChar char="•"/>
            </a:pPr>
            <a:r>
              <a:t>Thema 4</a:t>
            </a:r>
          </a:p>
          <a:p>
            <a:pPr marL="635000" indent="-635000">
              <a:lnSpc>
                <a:spcPct val="120000"/>
              </a:lnSpc>
              <a:spcBef>
                <a:spcPts val="0"/>
              </a:spcBef>
              <a:buClr>
                <a:schemeClr val="accent1">
                  <a:lumOff val="-7280"/>
                </a:schemeClr>
              </a:buClr>
              <a:buSzPct val="200000"/>
              <a:buChar char="•"/>
            </a:pPr>
            <a:r>
              <a:t>Thema 5</a:t>
            </a:r>
          </a:p>
          <a:p>
            <a:pPr marL="635000" indent="-635000">
              <a:lnSpc>
                <a:spcPct val="120000"/>
              </a:lnSpc>
              <a:spcBef>
                <a:spcPts val="0"/>
              </a:spcBef>
              <a:buClr>
                <a:schemeClr val="accent1">
                  <a:lumOff val="-7280"/>
                </a:schemeClr>
              </a:buClr>
              <a:buSzPct val="200000"/>
              <a:buChar char="•"/>
            </a:pPr>
            <a:r>
              <a:t>Thema 6</a:t>
            </a:r>
          </a:p>
          <a:p>
            <a:pPr marL="635000" indent="-635000">
              <a:lnSpc>
                <a:spcPct val="120000"/>
              </a:lnSpc>
              <a:spcBef>
                <a:spcPts val="0"/>
              </a:spcBef>
              <a:buClr>
                <a:schemeClr val="accent1">
                  <a:lumOff val="-7280"/>
                </a:schemeClr>
              </a:buClr>
              <a:buSzPct val="200000"/>
              <a:buChar char="•"/>
            </a:pPr>
            <a:r>
              <a:t>Thema 7 </a:t>
            </a:r>
          </a:p>
          <a:p>
            <a:pPr marL="635000" indent="-635000">
              <a:lnSpc>
                <a:spcPct val="120000"/>
              </a:lnSpc>
              <a:spcBef>
                <a:spcPts val="0"/>
              </a:spcBef>
              <a:buClr>
                <a:schemeClr val="accent1">
                  <a:lumOff val="-7280"/>
                </a:schemeClr>
              </a:buClr>
              <a:buSzPct val="200000"/>
              <a:buChar char="•"/>
            </a:pPr>
            <a:r>
              <a:t>Thema 8 </a:t>
            </a:r>
          </a:p>
        </p:txBody>
      </p:sp>
      <p:sp>
        <p:nvSpPr>
          <p:cNvPr id="401"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Foto + Textmodul Apricot klein 1">
    <p:spTree>
      <p:nvGrpSpPr>
        <p:cNvPr id="1" name=""/>
        <p:cNvGrpSpPr/>
        <p:nvPr/>
      </p:nvGrpSpPr>
      <p:grpSpPr>
        <a:xfrm>
          <a:off x="0" y="0"/>
          <a:ext cx="0" cy="0"/>
          <a:chOff x="0" y="0"/>
          <a:chExt cx="0" cy="0"/>
        </a:xfrm>
      </p:grpSpPr>
      <p:sp>
        <p:nvSpPr>
          <p:cNvPr id="408"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409" name="Bildbeschreibung"/>
          <p:cNvSpPr txBox="1">
            <a:spLocks noGrp="1"/>
          </p:cNvSpPr>
          <p:nvPr>
            <p:ph type="body" sz="quarter" idx="22"/>
          </p:nvPr>
        </p:nvSpPr>
        <p:spPr>
          <a:xfrm>
            <a:off x="12192000" y="9594841"/>
            <a:ext cx="10833077" cy="2743201"/>
          </a:xfrm>
          <a:prstGeom prst="rect">
            <a:avLst/>
          </a:prstGeom>
          <a:solidFill>
            <a:schemeClr val="accent1">
              <a:lumOff val="-7280"/>
            </a:schemeClr>
          </a:solidFill>
        </p:spPr>
        <p:txBody>
          <a:bodyPr lIns="63500" tIns="63500" rIns="63500" bIns="63500" anchor="ctr">
            <a:noAutofit/>
          </a:bodyPr>
          <a:lstStyle>
            <a:lvl1pPr algn="ctr">
              <a:defRPr sz="8000">
                <a:latin typeface="+mn-lt"/>
                <a:ea typeface="+mn-ea"/>
                <a:cs typeface="+mn-cs"/>
                <a:sym typeface="Mark Pro Heavy"/>
              </a:defRPr>
            </a:lvl1pPr>
          </a:lstStyle>
          <a:p>
            <a:r>
              <a:t>Bildbeschreibung</a:t>
            </a:r>
          </a:p>
        </p:txBody>
      </p:sp>
      <p:sp>
        <p:nvSpPr>
          <p:cNvPr id="410"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Foto + Textmodul Petrol 1">
    <p:spTree>
      <p:nvGrpSpPr>
        <p:cNvPr id="1" name=""/>
        <p:cNvGrpSpPr/>
        <p:nvPr/>
      </p:nvGrpSpPr>
      <p:grpSpPr>
        <a:xfrm>
          <a:off x="0" y="0"/>
          <a:ext cx="0" cy="0"/>
          <a:chOff x="0" y="0"/>
          <a:chExt cx="0" cy="0"/>
        </a:xfrm>
      </p:grpSpPr>
      <p:sp>
        <p:nvSpPr>
          <p:cNvPr id="417"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418" name="Wir geben…"/>
          <p:cNvSpPr txBox="1">
            <a:spLocks noGrp="1"/>
          </p:cNvSpPr>
          <p:nvPr>
            <p:ph type="body" sz="quarter" idx="22"/>
          </p:nvPr>
        </p:nvSpPr>
        <p:spPr>
          <a:xfrm>
            <a:off x="1360898" y="6858000"/>
            <a:ext cx="10831102" cy="5478847"/>
          </a:xfrm>
          <a:prstGeom prst="rect">
            <a:avLst/>
          </a:prstGeom>
          <a:solidFill>
            <a:schemeClr val="accent2">
              <a:hueOff val="-72705"/>
              <a:satOff val="28946"/>
              <a:lumOff val="-15763"/>
            </a:schemeClr>
          </a:solidFill>
        </p:spPr>
        <p:txBody>
          <a:bodyPr lIns="63500" tIns="63500" rIns="63500" bIns="63500" anchor="ctr">
            <a:noAutofit/>
          </a:bodyPr>
          <a:lstStyle/>
          <a:p>
            <a:pPr algn="ctr">
              <a:defRPr sz="8000">
                <a:solidFill>
                  <a:schemeClr val="accent1">
                    <a:lumOff val="-7280"/>
                  </a:schemeClr>
                </a:solidFill>
                <a:latin typeface="+mn-lt"/>
                <a:ea typeface="+mn-ea"/>
                <a:cs typeface="+mn-cs"/>
                <a:sym typeface="Mark Pro Heavy"/>
              </a:defRPr>
            </a:pPr>
            <a:r>
              <a:t>Wir geben </a:t>
            </a:r>
          </a:p>
          <a:p>
            <a:pPr algn="ctr">
              <a:defRPr sz="8000">
                <a:solidFill>
                  <a:schemeClr val="accent1">
                    <a:lumOff val="-7280"/>
                  </a:schemeClr>
                </a:solidFill>
                <a:latin typeface="+mn-lt"/>
                <a:ea typeface="+mn-ea"/>
                <a:cs typeface="+mn-cs"/>
                <a:sym typeface="Mark Pro Heavy"/>
              </a:defRPr>
            </a:pPr>
            <a:r>
              <a:t>Technologie </a:t>
            </a:r>
          </a:p>
          <a:p>
            <a:pPr algn="ctr">
              <a:defRPr sz="8000">
                <a:solidFill>
                  <a:schemeClr val="accent1">
                    <a:lumOff val="-7280"/>
                  </a:schemeClr>
                </a:solidFill>
                <a:latin typeface="+mn-lt"/>
                <a:ea typeface="+mn-ea"/>
                <a:cs typeface="+mn-cs"/>
                <a:sym typeface="Mark Pro Heavy"/>
              </a:defRPr>
            </a:pPr>
            <a:r>
              <a:t>einen Sinn.</a:t>
            </a:r>
          </a:p>
        </p:txBody>
      </p:sp>
      <p:sp>
        <p:nvSpPr>
          <p:cNvPr id="419"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Foto + Textmodul Apricot 1">
    <p:spTree>
      <p:nvGrpSpPr>
        <p:cNvPr id="1" name=""/>
        <p:cNvGrpSpPr/>
        <p:nvPr/>
      </p:nvGrpSpPr>
      <p:grpSpPr>
        <a:xfrm>
          <a:off x="0" y="0"/>
          <a:ext cx="0" cy="0"/>
          <a:chOff x="0" y="0"/>
          <a:chExt cx="0" cy="0"/>
        </a:xfrm>
      </p:grpSpPr>
      <p:sp>
        <p:nvSpPr>
          <p:cNvPr id="426"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427" name="Wir geben…"/>
          <p:cNvSpPr txBox="1">
            <a:spLocks noGrp="1"/>
          </p:cNvSpPr>
          <p:nvPr>
            <p:ph type="body" sz="quarter" idx="22"/>
          </p:nvPr>
        </p:nvSpPr>
        <p:spPr>
          <a:xfrm>
            <a:off x="12192987" y="6858000"/>
            <a:ext cx="10831103" cy="5478847"/>
          </a:xfrm>
          <a:prstGeom prst="rect">
            <a:avLst/>
          </a:prstGeom>
          <a:solidFill>
            <a:schemeClr val="accent1">
              <a:lumOff val="-7280"/>
            </a:schemeClr>
          </a:solidFill>
        </p:spPr>
        <p:txBody>
          <a:bodyPr lIns="63500" tIns="63500" rIns="63500" bIns="63500" anchor="ctr">
            <a:noAutofit/>
          </a:bodyPr>
          <a:lstStyle/>
          <a:p>
            <a:pPr algn="ctr">
              <a:defRPr sz="8000">
                <a:latin typeface="+mn-lt"/>
                <a:ea typeface="+mn-ea"/>
                <a:cs typeface="+mn-cs"/>
                <a:sym typeface="Mark Pro Heavy"/>
              </a:defRPr>
            </a:pPr>
            <a:r>
              <a:t>Wir geben </a:t>
            </a:r>
          </a:p>
          <a:p>
            <a:pPr algn="ctr">
              <a:defRPr sz="8000">
                <a:latin typeface="+mn-lt"/>
                <a:ea typeface="+mn-ea"/>
                <a:cs typeface="+mn-cs"/>
                <a:sym typeface="Mark Pro Heavy"/>
              </a:defRPr>
            </a:pPr>
            <a:r>
              <a:t>Technologie </a:t>
            </a:r>
          </a:p>
          <a:p>
            <a:pPr algn="ctr">
              <a:defRPr sz="8000">
                <a:latin typeface="+mn-lt"/>
                <a:ea typeface="+mn-ea"/>
                <a:cs typeface="+mn-cs"/>
                <a:sym typeface="Mark Pro Heavy"/>
              </a:defRPr>
            </a:pPr>
            <a:r>
              <a:t>einen Sinn.</a:t>
            </a:r>
          </a:p>
        </p:txBody>
      </p:sp>
      <p:sp>
        <p:nvSpPr>
          <p:cNvPr id="428"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seite + Untertitel 4">
    <p:spTree>
      <p:nvGrpSpPr>
        <p:cNvPr id="1" name=""/>
        <p:cNvGrpSpPr/>
        <p:nvPr/>
      </p:nvGrpSpPr>
      <p:grpSpPr>
        <a:xfrm>
          <a:off x="0" y="0"/>
          <a:ext cx="0" cy="0"/>
          <a:chOff x="0" y="0"/>
          <a:chExt cx="0" cy="0"/>
        </a:xfrm>
      </p:grpSpPr>
      <p:sp>
        <p:nvSpPr>
          <p:cNvPr id="48"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49"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50" name="Titeltext"/>
          <p:cNvSpPr txBox="1">
            <a:spLocks noGrp="1"/>
          </p:cNvSpPr>
          <p:nvPr>
            <p:ph type="body" sz="quarter" idx="23"/>
          </p:nvPr>
        </p:nvSpPr>
        <p:spPr>
          <a:xfrm>
            <a:off x="12877800" y="2457001"/>
            <a:ext cx="10134600" cy="2239369"/>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51"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52" name="Untertitel (optional)"/>
          <p:cNvSpPr txBox="1">
            <a:spLocks noGrp="1"/>
          </p:cNvSpPr>
          <p:nvPr>
            <p:ph type="body" sz="quarter" idx="25"/>
          </p:nvPr>
        </p:nvSpPr>
        <p:spPr>
          <a:xfrm>
            <a:off x="12877800" y="4665466"/>
            <a:ext cx="10134600" cy="2446305"/>
          </a:xfrm>
          <a:prstGeom prst="rect">
            <a:avLst/>
          </a:prstGeom>
        </p:spPr>
        <p:txBody>
          <a:bodyPr lIns="0" tIns="0" rIns="0" bIns="0">
            <a:noAutofit/>
          </a:bodyPr>
          <a:lstStyle>
            <a:lvl1pPr>
              <a:defRPr sz="5000">
                <a:latin typeface="+mn-lt"/>
                <a:ea typeface="+mn-ea"/>
                <a:cs typeface="+mn-cs"/>
                <a:sym typeface="Mark Pro Heavy"/>
              </a:defRPr>
            </a:lvl1pPr>
          </a:lstStyle>
          <a:p>
            <a:r>
              <a:t>Untertitel (optional)</a:t>
            </a:r>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Foto + Textmodul Apricot klein 2">
    <p:spTree>
      <p:nvGrpSpPr>
        <p:cNvPr id="1" name=""/>
        <p:cNvGrpSpPr/>
        <p:nvPr/>
      </p:nvGrpSpPr>
      <p:grpSpPr>
        <a:xfrm>
          <a:off x="0" y="0"/>
          <a:ext cx="0" cy="0"/>
          <a:chOff x="0" y="0"/>
          <a:chExt cx="0" cy="0"/>
        </a:xfrm>
      </p:grpSpPr>
      <p:sp>
        <p:nvSpPr>
          <p:cNvPr id="435"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436" name="Bildbeschreibung"/>
          <p:cNvSpPr txBox="1">
            <a:spLocks noGrp="1"/>
          </p:cNvSpPr>
          <p:nvPr>
            <p:ph type="body" sz="quarter" idx="22"/>
          </p:nvPr>
        </p:nvSpPr>
        <p:spPr>
          <a:xfrm>
            <a:off x="12192000" y="9594841"/>
            <a:ext cx="10833077" cy="2743201"/>
          </a:xfrm>
          <a:prstGeom prst="rect">
            <a:avLst/>
          </a:prstGeom>
          <a:solidFill>
            <a:schemeClr val="accent1">
              <a:lumOff val="-7280"/>
            </a:schemeClr>
          </a:solidFill>
        </p:spPr>
        <p:txBody>
          <a:bodyPr lIns="63500" tIns="63500" rIns="63500" bIns="63500" anchor="ctr">
            <a:noAutofit/>
          </a:bodyPr>
          <a:lstStyle>
            <a:lvl1pPr algn="ctr">
              <a:defRPr sz="8000">
                <a:latin typeface="+mn-lt"/>
                <a:ea typeface="+mn-ea"/>
                <a:cs typeface="+mn-cs"/>
                <a:sym typeface="Mark Pro Heavy"/>
              </a:defRPr>
            </a:lvl1pPr>
          </a:lstStyle>
          <a:p>
            <a:r>
              <a:t>Bildbeschreibung</a:t>
            </a:r>
          </a:p>
        </p:txBody>
      </p:sp>
      <p:sp>
        <p:nvSpPr>
          <p:cNvPr id="437"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Foto + Textmodul Petrol 2">
    <p:spTree>
      <p:nvGrpSpPr>
        <p:cNvPr id="1" name=""/>
        <p:cNvGrpSpPr/>
        <p:nvPr/>
      </p:nvGrpSpPr>
      <p:grpSpPr>
        <a:xfrm>
          <a:off x="0" y="0"/>
          <a:ext cx="0" cy="0"/>
          <a:chOff x="0" y="0"/>
          <a:chExt cx="0" cy="0"/>
        </a:xfrm>
      </p:grpSpPr>
      <p:sp>
        <p:nvSpPr>
          <p:cNvPr id="444"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445" name="Wir geben…"/>
          <p:cNvSpPr txBox="1">
            <a:spLocks noGrp="1"/>
          </p:cNvSpPr>
          <p:nvPr>
            <p:ph type="body" sz="quarter" idx="22"/>
          </p:nvPr>
        </p:nvSpPr>
        <p:spPr>
          <a:xfrm>
            <a:off x="1360898" y="6858000"/>
            <a:ext cx="10831102" cy="5478847"/>
          </a:xfrm>
          <a:prstGeom prst="rect">
            <a:avLst/>
          </a:prstGeom>
          <a:solidFill>
            <a:schemeClr val="accent2">
              <a:hueOff val="-72705"/>
              <a:satOff val="28946"/>
              <a:lumOff val="-15763"/>
            </a:schemeClr>
          </a:solidFill>
        </p:spPr>
        <p:txBody>
          <a:bodyPr lIns="63500" tIns="63500" rIns="63500" bIns="63500" anchor="ctr">
            <a:noAutofit/>
          </a:bodyPr>
          <a:lstStyle/>
          <a:p>
            <a:pPr algn="ctr">
              <a:defRPr sz="8000">
                <a:solidFill>
                  <a:schemeClr val="accent1">
                    <a:lumOff val="-7280"/>
                  </a:schemeClr>
                </a:solidFill>
                <a:latin typeface="+mn-lt"/>
                <a:ea typeface="+mn-ea"/>
                <a:cs typeface="+mn-cs"/>
                <a:sym typeface="Mark Pro Heavy"/>
              </a:defRPr>
            </a:pPr>
            <a:r>
              <a:t>Wir geben </a:t>
            </a:r>
          </a:p>
          <a:p>
            <a:pPr algn="ctr">
              <a:defRPr sz="8000">
                <a:solidFill>
                  <a:schemeClr val="accent1">
                    <a:lumOff val="-7280"/>
                  </a:schemeClr>
                </a:solidFill>
                <a:latin typeface="+mn-lt"/>
                <a:ea typeface="+mn-ea"/>
                <a:cs typeface="+mn-cs"/>
                <a:sym typeface="Mark Pro Heavy"/>
              </a:defRPr>
            </a:pPr>
            <a:r>
              <a:t>Technologie </a:t>
            </a:r>
          </a:p>
          <a:p>
            <a:pPr algn="ctr">
              <a:defRPr sz="8000">
                <a:solidFill>
                  <a:schemeClr val="accent1">
                    <a:lumOff val="-7280"/>
                  </a:schemeClr>
                </a:solidFill>
                <a:latin typeface="+mn-lt"/>
                <a:ea typeface="+mn-ea"/>
                <a:cs typeface="+mn-cs"/>
                <a:sym typeface="Mark Pro Heavy"/>
              </a:defRPr>
            </a:pPr>
            <a:r>
              <a:t>einen Sinn.</a:t>
            </a:r>
          </a:p>
        </p:txBody>
      </p:sp>
      <p:sp>
        <p:nvSpPr>
          <p:cNvPr id="446"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Foto + Textmodul Apricot 2">
    <p:spTree>
      <p:nvGrpSpPr>
        <p:cNvPr id="1" name=""/>
        <p:cNvGrpSpPr/>
        <p:nvPr/>
      </p:nvGrpSpPr>
      <p:grpSpPr>
        <a:xfrm>
          <a:off x="0" y="0"/>
          <a:ext cx="0" cy="0"/>
          <a:chOff x="0" y="0"/>
          <a:chExt cx="0" cy="0"/>
        </a:xfrm>
      </p:grpSpPr>
      <p:sp>
        <p:nvSpPr>
          <p:cNvPr id="453"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454" name="Wir geben…"/>
          <p:cNvSpPr txBox="1">
            <a:spLocks noGrp="1"/>
          </p:cNvSpPr>
          <p:nvPr>
            <p:ph type="body" sz="quarter" idx="22"/>
          </p:nvPr>
        </p:nvSpPr>
        <p:spPr>
          <a:xfrm>
            <a:off x="12192987" y="6858000"/>
            <a:ext cx="10831103" cy="5478847"/>
          </a:xfrm>
          <a:prstGeom prst="rect">
            <a:avLst/>
          </a:prstGeom>
          <a:solidFill>
            <a:schemeClr val="accent1">
              <a:lumOff val="-7280"/>
            </a:schemeClr>
          </a:solidFill>
        </p:spPr>
        <p:txBody>
          <a:bodyPr lIns="63500" tIns="63500" rIns="63500" bIns="63500" anchor="ctr">
            <a:noAutofit/>
          </a:bodyPr>
          <a:lstStyle/>
          <a:p>
            <a:pPr algn="ctr">
              <a:defRPr sz="8000">
                <a:latin typeface="+mn-lt"/>
                <a:ea typeface="+mn-ea"/>
                <a:cs typeface="+mn-cs"/>
                <a:sym typeface="Mark Pro Heavy"/>
              </a:defRPr>
            </a:pPr>
            <a:r>
              <a:t>Wir geben </a:t>
            </a:r>
          </a:p>
          <a:p>
            <a:pPr algn="ctr">
              <a:defRPr sz="8000">
                <a:latin typeface="+mn-lt"/>
                <a:ea typeface="+mn-ea"/>
                <a:cs typeface="+mn-cs"/>
                <a:sym typeface="Mark Pro Heavy"/>
              </a:defRPr>
            </a:pPr>
            <a:r>
              <a:t>Technologie </a:t>
            </a:r>
          </a:p>
          <a:p>
            <a:pPr algn="ctr">
              <a:defRPr sz="8000">
                <a:latin typeface="+mn-lt"/>
                <a:ea typeface="+mn-ea"/>
                <a:cs typeface="+mn-cs"/>
                <a:sym typeface="Mark Pro Heavy"/>
              </a:defRPr>
            </a:pPr>
            <a:r>
              <a:t>einen Sinn.</a:t>
            </a:r>
          </a:p>
        </p:txBody>
      </p:sp>
      <p:sp>
        <p:nvSpPr>
          <p:cNvPr id="455"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el + Text">
    <p:spTree>
      <p:nvGrpSpPr>
        <p:cNvPr id="1" name=""/>
        <p:cNvGrpSpPr/>
        <p:nvPr/>
      </p:nvGrpSpPr>
      <p:grpSpPr>
        <a:xfrm>
          <a:off x="0" y="0"/>
          <a:ext cx="0" cy="0"/>
          <a:chOff x="0" y="0"/>
          <a:chExt cx="0" cy="0"/>
        </a:xfrm>
      </p:grpSpPr>
      <p:sp>
        <p:nvSpPr>
          <p:cNvPr id="462" name="Headline"/>
          <p:cNvSpPr txBox="1">
            <a:spLocks noGrp="1"/>
          </p:cNvSpPr>
          <p:nvPr>
            <p:ph type="body" sz="quarter" idx="21"/>
          </p:nvPr>
        </p:nvSpPr>
        <p:spPr>
          <a:xfrm>
            <a:off x="1360898" y="1023553"/>
            <a:ext cx="21662204"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463" name="Lorem ipsum dolor sit amet, consectetuer adipiscing elit. Aenean commodo ligula eget dolor. Aenean massa.…"/>
          <p:cNvSpPr txBox="1">
            <a:spLocks noGrp="1"/>
          </p:cNvSpPr>
          <p:nvPr>
            <p:ph type="body" idx="22"/>
          </p:nvPr>
        </p:nvSpPr>
        <p:spPr>
          <a:xfrm>
            <a:off x="1360898" y="3203492"/>
            <a:ext cx="21662204" cy="9184531"/>
          </a:xfrm>
          <a:prstGeom prst="rect">
            <a:avLst/>
          </a:prstGeom>
        </p:spPr>
        <p:txBody>
          <a:bodyPr lIns="0" tIns="0" rIns="0" bIns="0">
            <a:noAutofit/>
          </a:bodyPr>
          <a:lstStyle/>
          <a:p>
            <a:r>
              <a:t>Lorem ipsum dolor sit amet, consectetuer adipiscing elit. Aenean commodo ligula eget dolor. Aenean massa. </a:t>
            </a:r>
          </a:p>
          <a:p>
            <a:pPr>
              <a:spcBef>
                <a:spcPts val="2000"/>
              </a:spcBef>
            </a:pPr>
            <a:r>
              <a:t>Aenean massa. Cum sociis natoque penatibus et magnis dis parturient montes, nascetur ridiculus mus.</a:t>
            </a:r>
          </a:p>
          <a:p>
            <a:pPr>
              <a:spcBef>
                <a:spcPts val="2000"/>
              </a:spcBef>
            </a:pPr>
            <a:r>
              <a:t>Cum sociis natoque penatibus et magnis dis parturient montes, nascetur ridiculus mus.</a:t>
            </a:r>
          </a:p>
          <a:p>
            <a:pPr>
              <a:spcBef>
                <a:spcPts val="2000"/>
              </a:spcBef>
            </a:pPr>
            <a:r>
              <a:t>Aenean massa. Cum sociis natoque penatibus et magnis dis parturient montes, nascetur ridiculus mus.</a:t>
            </a:r>
          </a:p>
        </p:txBody>
      </p:sp>
      <p:sp>
        <p:nvSpPr>
          <p:cNvPr id="464"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Titel + Bullets">
    <p:spTree>
      <p:nvGrpSpPr>
        <p:cNvPr id="1" name=""/>
        <p:cNvGrpSpPr/>
        <p:nvPr/>
      </p:nvGrpSpPr>
      <p:grpSpPr>
        <a:xfrm>
          <a:off x="0" y="0"/>
          <a:ext cx="0" cy="0"/>
          <a:chOff x="0" y="0"/>
          <a:chExt cx="0" cy="0"/>
        </a:xfrm>
      </p:grpSpPr>
      <p:sp>
        <p:nvSpPr>
          <p:cNvPr id="471" name="Headline"/>
          <p:cNvSpPr txBox="1">
            <a:spLocks noGrp="1"/>
          </p:cNvSpPr>
          <p:nvPr>
            <p:ph type="body" sz="quarter" idx="21"/>
          </p:nvPr>
        </p:nvSpPr>
        <p:spPr>
          <a:xfrm>
            <a:off x="1360898" y="1023553"/>
            <a:ext cx="21662204"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472" name="Lorem ipsum dolor sit amet, consectetuer adipiscing elit. Aenean commodo ligula eget dolor. Aenean massa.…"/>
          <p:cNvSpPr txBox="1">
            <a:spLocks noGrp="1"/>
          </p:cNvSpPr>
          <p:nvPr>
            <p:ph type="body" idx="22"/>
          </p:nvPr>
        </p:nvSpPr>
        <p:spPr>
          <a:xfrm>
            <a:off x="1360898" y="3203492"/>
            <a:ext cx="21662204" cy="9184531"/>
          </a:xfrm>
          <a:prstGeom prst="rect">
            <a:avLst/>
          </a:prstGeom>
        </p:spPr>
        <p:txBody>
          <a:bodyPr lIns="0" tIns="0" rIns="0" bIns="0">
            <a:noAutofit/>
          </a:bodyPr>
          <a:lstStyle/>
          <a:p>
            <a:pPr marL="635000" indent="-635000">
              <a:buClr>
                <a:schemeClr val="accent1">
                  <a:lumOff val="-7280"/>
                </a:schemeClr>
              </a:buClr>
              <a:buSzPct val="200000"/>
              <a:buChar char="•"/>
            </a:pPr>
            <a:r>
              <a:t>Lorem ipsum dolor sit amet, consectetuer adipiscing elit. Aenean commodo ligula eget dolor. Aenean massa. </a:t>
            </a:r>
          </a:p>
          <a:p>
            <a:pPr marL="635000" indent="-635000">
              <a:spcBef>
                <a:spcPts val="2000"/>
              </a:spcBef>
              <a:buClr>
                <a:schemeClr val="accent1">
                  <a:lumOff val="-7280"/>
                </a:schemeClr>
              </a:buClr>
              <a:buSzPct val="200000"/>
              <a:buChar char="•"/>
            </a:pPr>
            <a:r>
              <a:t>Aenean massa. Cum sociis natoque penatibus et magnis dis parturient montes, nascetur ridiculus mus.</a:t>
            </a:r>
          </a:p>
          <a:p>
            <a:pPr marL="635000" indent="-635000">
              <a:spcBef>
                <a:spcPts val="2000"/>
              </a:spcBef>
              <a:buClr>
                <a:schemeClr val="accent1">
                  <a:lumOff val="-7280"/>
                </a:schemeClr>
              </a:buClr>
              <a:buSzPct val="200000"/>
              <a:buChar char="•"/>
            </a:pPr>
            <a:r>
              <a:t>Cum sociis natoque penatibus et magnis dis parturient montes, nascetur ridiculus mus.</a:t>
            </a:r>
          </a:p>
          <a:p>
            <a:pPr marL="635000" indent="-635000">
              <a:spcBef>
                <a:spcPts val="2000"/>
              </a:spcBef>
              <a:buClr>
                <a:schemeClr val="accent1">
                  <a:lumOff val="-7280"/>
                </a:schemeClr>
              </a:buClr>
              <a:buSzPct val="200000"/>
              <a:buChar char="•"/>
            </a:pPr>
            <a:r>
              <a:t>Aenean massa. Cum sociis natoque penatibus et magnis dis parturient montes, nascetur ridiculus mus.</a:t>
            </a:r>
          </a:p>
        </p:txBody>
      </p:sp>
      <p:sp>
        <p:nvSpPr>
          <p:cNvPr id="473"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Titel + Bullets + Foto 50/50">
    <p:spTree>
      <p:nvGrpSpPr>
        <p:cNvPr id="1" name=""/>
        <p:cNvGrpSpPr/>
        <p:nvPr/>
      </p:nvGrpSpPr>
      <p:grpSpPr>
        <a:xfrm>
          <a:off x="0" y="0"/>
          <a:ext cx="0" cy="0"/>
          <a:chOff x="0" y="0"/>
          <a:chExt cx="0" cy="0"/>
        </a:xfrm>
      </p:grpSpPr>
      <p:sp>
        <p:nvSpPr>
          <p:cNvPr id="480" name="pasted-image.pdf"/>
          <p:cNvSpPr>
            <a:spLocks noGrp="1"/>
          </p:cNvSpPr>
          <p:nvPr>
            <p:ph type="pic" idx="21"/>
          </p:nvPr>
        </p:nvSpPr>
        <p:spPr>
          <a:xfrm>
            <a:off x="7867788" y="1379153"/>
            <a:ext cx="19480513" cy="10957789"/>
          </a:xfrm>
          <a:prstGeom prst="rect">
            <a:avLst/>
          </a:prstGeom>
        </p:spPr>
        <p:txBody>
          <a:bodyPr lIns="91439" tIns="45719" rIns="91439" bIns="45719">
            <a:noAutofit/>
          </a:bodyPr>
          <a:lstStyle/>
          <a:p>
            <a:endParaRPr/>
          </a:p>
        </p:txBody>
      </p:sp>
      <p:sp>
        <p:nvSpPr>
          <p:cNvPr id="481" name="Headline"/>
          <p:cNvSpPr txBox="1">
            <a:spLocks noGrp="1"/>
          </p:cNvSpPr>
          <p:nvPr>
            <p:ph type="body" sz="quarter" idx="22"/>
          </p:nvPr>
        </p:nvSpPr>
        <p:spPr>
          <a:xfrm>
            <a:off x="1360898" y="1028700"/>
            <a:ext cx="10249522" cy="1896397"/>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482" name="Cum sociis natoque penatibus et magnis dis parturient montes.…"/>
          <p:cNvSpPr txBox="1">
            <a:spLocks noGrp="1"/>
          </p:cNvSpPr>
          <p:nvPr>
            <p:ph type="body" sz="half" idx="23"/>
          </p:nvPr>
        </p:nvSpPr>
        <p:spPr>
          <a:xfrm>
            <a:off x="1360898" y="3203492"/>
            <a:ext cx="10249522" cy="9184531"/>
          </a:xfrm>
          <a:prstGeom prst="rect">
            <a:avLst/>
          </a:prstGeom>
        </p:spPr>
        <p:txBody>
          <a:bodyPr lIns="0" tIns="0" rIns="0" bIns="0">
            <a:noAutofit/>
          </a:bodyPr>
          <a:lstStyle/>
          <a:p>
            <a:pPr>
              <a:defRPr b="1"/>
            </a:pPr>
            <a:r>
              <a:t>Cum sociis natoque penatibus et magnis dis parturient montes.</a:t>
            </a:r>
          </a:p>
          <a:p>
            <a:pPr marL="635000" indent="-635000">
              <a:spcBef>
                <a:spcPts val="2000"/>
              </a:spcBef>
              <a:buClr>
                <a:schemeClr val="accent1">
                  <a:lumOff val="-7280"/>
                </a:schemeClr>
              </a:buClr>
              <a:buSzPct val="200000"/>
              <a:buChar char="•"/>
            </a:pPr>
            <a:r>
              <a:t>Cum sociis natoque penatibus et magnis dis parturient.</a:t>
            </a:r>
          </a:p>
          <a:p>
            <a:pPr marL="635000" indent="-635000">
              <a:spcBef>
                <a:spcPts val="2000"/>
              </a:spcBef>
              <a:buClr>
                <a:schemeClr val="accent1">
                  <a:lumOff val="-7280"/>
                </a:schemeClr>
              </a:buClr>
              <a:buSzPct val="200000"/>
              <a:buChar char="•"/>
            </a:pPr>
            <a:r>
              <a:t>Cum sociis natoque penatibus et magnis dis parturient.</a:t>
            </a:r>
          </a:p>
          <a:p>
            <a:pPr marL="635000" indent="-635000">
              <a:spcBef>
                <a:spcPts val="2000"/>
              </a:spcBef>
              <a:buClr>
                <a:schemeClr val="accent1">
                  <a:lumOff val="-7280"/>
                </a:schemeClr>
              </a:buClr>
              <a:buSzPct val="200000"/>
              <a:buChar char="•"/>
            </a:pPr>
            <a:r>
              <a:t>Cum sociis natoque penatibus et magnis dis parturient.</a:t>
            </a:r>
          </a:p>
        </p:txBody>
      </p:sp>
      <p:sp>
        <p:nvSpPr>
          <p:cNvPr id="483"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itel + Text + Foto 50/50">
    <p:spTree>
      <p:nvGrpSpPr>
        <p:cNvPr id="1" name=""/>
        <p:cNvGrpSpPr/>
        <p:nvPr/>
      </p:nvGrpSpPr>
      <p:grpSpPr>
        <a:xfrm>
          <a:off x="0" y="0"/>
          <a:ext cx="0" cy="0"/>
          <a:chOff x="0" y="0"/>
          <a:chExt cx="0" cy="0"/>
        </a:xfrm>
      </p:grpSpPr>
      <p:sp>
        <p:nvSpPr>
          <p:cNvPr id="490" name="pasted-image.pdf"/>
          <p:cNvSpPr>
            <a:spLocks noGrp="1"/>
          </p:cNvSpPr>
          <p:nvPr>
            <p:ph type="pic" idx="21"/>
          </p:nvPr>
        </p:nvSpPr>
        <p:spPr>
          <a:xfrm>
            <a:off x="7867788" y="1379153"/>
            <a:ext cx="19480513" cy="10957789"/>
          </a:xfrm>
          <a:prstGeom prst="rect">
            <a:avLst/>
          </a:prstGeom>
        </p:spPr>
        <p:txBody>
          <a:bodyPr lIns="91439" tIns="45719" rIns="91439" bIns="45719">
            <a:noAutofit/>
          </a:bodyPr>
          <a:lstStyle/>
          <a:p>
            <a:endParaRPr/>
          </a:p>
        </p:txBody>
      </p:sp>
      <p:sp>
        <p:nvSpPr>
          <p:cNvPr id="491" name="Headline"/>
          <p:cNvSpPr txBox="1">
            <a:spLocks noGrp="1"/>
          </p:cNvSpPr>
          <p:nvPr>
            <p:ph type="body" sz="quarter" idx="22"/>
          </p:nvPr>
        </p:nvSpPr>
        <p:spPr>
          <a:xfrm>
            <a:off x="1360898" y="1028700"/>
            <a:ext cx="10249522" cy="1896397"/>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492" name="Cum sociis natoque penatibus et magnis dis parturient montes, nascetur ridiculus mus.…"/>
          <p:cNvSpPr txBox="1">
            <a:spLocks noGrp="1"/>
          </p:cNvSpPr>
          <p:nvPr>
            <p:ph type="body" sz="half" idx="23"/>
          </p:nvPr>
        </p:nvSpPr>
        <p:spPr>
          <a:xfrm>
            <a:off x="1360898" y="3203492"/>
            <a:ext cx="10249522" cy="9184531"/>
          </a:xfrm>
          <a:prstGeom prst="rect">
            <a:avLst/>
          </a:prstGeom>
        </p:spPr>
        <p:txBody>
          <a:bodyPr lIns="0" tIns="0" rIns="0" bIns="0">
            <a:noAutofit/>
          </a:bodyPr>
          <a:lstStyle/>
          <a:p>
            <a:r>
              <a:t>Cum sociis natoque penatibus et magnis dis parturient montes, nascetur ridiculus mus.</a:t>
            </a:r>
          </a:p>
          <a:p>
            <a:pPr>
              <a:spcBef>
                <a:spcPts val="2000"/>
              </a:spcBef>
            </a:pPr>
            <a:r>
              <a:t>Cum sociis natoque penatibus et magnis dis parturient montes, nascetur ridiculus mus.</a:t>
            </a:r>
          </a:p>
          <a:p>
            <a:pPr>
              <a:spcBef>
                <a:spcPts val="2000"/>
              </a:spcBef>
            </a:pPr>
            <a:r>
              <a:t>Cum sociis natoque penatibus et magnis dis parturient montes, nascetur ridiculus mus.</a:t>
            </a:r>
          </a:p>
        </p:txBody>
      </p:sp>
      <p:sp>
        <p:nvSpPr>
          <p:cNvPr id="493"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Foto 50/50 + Titel + Bullets">
    <p:spTree>
      <p:nvGrpSpPr>
        <p:cNvPr id="1" name=""/>
        <p:cNvGrpSpPr/>
        <p:nvPr/>
      </p:nvGrpSpPr>
      <p:grpSpPr>
        <a:xfrm>
          <a:off x="0" y="0"/>
          <a:ext cx="0" cy="0"/>
          <a:chOff x="0" y="0"/>
          <a:chExt cx="0" cy="0"/>
        </a:xfrm>
      </p:grpSpPr>
      <p:sp>
        <p:nvSpPr>
          <p:cNvPr id="500" name="pasted-image.pdf"/>
          <p:cNvSpPr>
            <a:spLocks noGrp="1"/>
          </p:cNvSpPr>
          <p:nvPr>
            <p:ph type="pic" idx="21"/>
          </p:nvPr>
        </p:nvSpPr>
        <p:spPr>
          <a:xfrm>
            <a:off x="-2963313" y="1379153"/>
            <a:ext cx="19480512" cy="10957789"/>
          </a:xfrm>
          <a:prstGeom prst="rect">
            <a:avLst/>
          </a:prstGeom>
        </p:spPr>
        <p:txBody>
          <a:bodyPr lIns="91439" tIns="45719" rIns="91439" bIns="45719">
            <a:noAutofit/>
          </a:bodyPr>
          <a:lstStyle/>
          <a:p>
            <a:endParaRPr/>
          </a:p>
        </p:txBody>
      </p:sp>
      <p:sp>
        <p:nvSpPr>
          <p:cNvPr id="501" name="Headline"/>
          <p:cNvSpPr txBox="1">
            <a:spLocks noGrp="1"/>
          </p:cNvSpPr>
          <p:nvPr>
            <p:ph type="body" sz="quarter" idx="22"/>
          </p:nvPr>
        </p:nvSpPr>
        <p:spPr>
          <a:xfrm>
            <a:off x="12857428" y="1028700"/>
            <a:ext cx="10249523" cy="1896397"/>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502" name="Cum sociis natoque penatibus et magnis dis parturient montes.…"/>
          <p:cNvSpPr txBox="1">
            <a:spLocks noGrp="1"/>
          </p:cNvSpPr>
          <p:nvPr>
            <p:ph type="body" sz="half" idx="23"/>
          </p:nvPr>
        </p:nvSpPr>
        <p:spPr>
          <a:xfrm>
            <a:off x="12857428" y="3203492"/>
            <a:ext cx="10249523" cy="9184531"/>
          </a:xfrm>
          <a:prstGeom prst="rect">
            <a:avLst/>
          </a:prstGeom>
        </p:spPr>
        <p:txBody>
          <a:bodyPr lIns="0" tIns="0" rIns="0" bIns="0">
            <a:noAutofit/>
          </a:bodyPr>
          <a:lstStyle/>
          <a:p>
            <a:pPr>
              <a:defRPr b="1"/>
            </a:pPr>
            <a:r>
              <a:t>Cum sociis natoque penatibus et magnis dis parturient montes.</a:t>
            </a:r>
          </a:p>
          <a:p>
            <a:pPr marL="635000" indent="-635000">
              <a:spcBef>
                <a:spcPts val="2000"/>
              </a:spcBef>
              <a:buClr>
                <a:schemeClr val="accent1">
                  <a:lumOff val="-7280"/>
                </a:schemeClr>
              </a:buClr>
              <a:buSzPct val="200000"/>
              <a:buChar char="•"/>
            </a:pPr>
            <a:r>
              <a:t>Cum sociis natoque penatibus et magnis dis parturient.</a:t>
            </a:r>
          </a:p>
          <a:p>
            <a:pPr marL="635000" indent="-635000">
              <a:spcBef>
                <a:spcPts val="2000"/>
              </a:spcBef>
              <a:buClr>
                <a:schemeClr val="accent1">
                  <a:lumOff val="-7280"/>
                </a:schemeClr>
              </a:buClr>
              <a:buSzPct val="200000"/>
              <a:buChar char="•"/>
            </a:pPr>
            <a:r>
              <a:t>Cum sociis natoque penatibus et magnis dis parturient.</a:t>
            </a:r>
          </a:p>
          <a:p>
            <a:pPr marL="635000" indent="-635000">
              <a:spcBef>
                <a:spcPts val="2000"/>
              </a:spcBef>
              <a:buClr>
                <a:schemeClr val="accent1">
                  <a:lumOff val="-7280"/>
                </a:schemeClr>
              </a:buClr>
              <a:buSzPct val="200000"/>
              <a:buChar char="•"/>
            </a:pPr>
            <a:r>
              <a:t>Cum sociis natoque penatibus et magnis dis parturient.</a:t>
            </a:r>
          </a:p>
        </p:txBody>
      </p:sp>
      <p:sp>
        <p:nvSpPr>
          <p:cNvPr id="503"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Foto 50/50 + Titel + Text">
    <p:spTree>
      <p:nvGrpSpPr>
        <p:cNvPr id="1" name=""/>
        <p:cNvGrpSpPr/>
        <p:nvPr/>
      </p:nvGrpSpPr>
      <p:grpSpPr>
        <a:xfrm>
          <a:off x="0" y="0"/>
          <a:ext cx="0" cy="0"/>
          <a:chOff x="0" y="0"/>
          <a:chExt cx="0" cy="0"/>
        </a:xfrm>
      </p:grpSpPr>
      <p:sp>
        <p:nvSpPr>
          <p:cNvPr id="510" name="pasted-image.pdf"/>
          <p:cNvSpPr>
            <a:spLocks noGrp="1"/>
          </p:cNvSpPr>
          <p:nvPr>
            <p:ph type="pic" idx="21"/>
          </p:nvPr>
        </p:nvSpPr>
        <p:spPr>
          <a:xfrm>
            <a:off x="-2963313" y="1379153"/>
            <a:ext cx="19480512" cy="10957789"/>
          </a:xfrm>
          <a:prstGeom prst="rect">
            <a:avLst/>
          </a:prstGeom>
        </p:spPr>
        <p:txBody>
          <a:bodyPr lIns="91439" tIns="45719" rIns="91439" bIns="45719">
            <a:noAutofit/>
          </a:bodyPr>
          <a:lstStyle/>
          <a:p>
            <a:endParaRPr/>
          </a:p>
        </p:txBody>
      </p:sp>
      <p:sp>
        <p:nvSpPr>
          <p:cNvPr id="511" name="Headline"/>
          <p:cNvSpPr txBox="1">
            <a:spLocks noGrp="1"/>
          </p:cNvSpPr>
          <p:nvPr>
            <p:ph type="body" sz="quarter" idx="22"/>
          </p:nvPr>
        </p:nvSpPr>
        <p:spPr>
          <a:xfrm>
            <a:off x="12857428" y="1028700"/>
            <a:ext cx="10249523" cy="1896397"/>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512" name="Cum sociis natoque penatibus et magnis dis parturient montes, nascetur ridiculus mus.…"/>
          <p:cNvSpPr txBox="1">
            <a:spLocks noGrp="1"/>
          </p:cNvSpPr>
          <p:nvPr>
            <p:ph type="body" sz="half" idx="23"/>
          </p:nvPr>
        </p:nvSpPr>
        <p:spPr>
          <a:xfrm>
            <a:off x="12857428" y="3203492"/>
            <a:ext cx="10249523" cy="9184531"/>
          </a:xfrm>
          <a:prstGeom prst="rect">
            <a:avLst/>
          </a:prstGeom>
        </p:spPr>
        <p:txBody>
          <a:bodyPr lIns="0" tIns="0" rIns="0" bIns="0">
            <a:noAutofit/>
          </a:bodyPr>
          <a:lstStyle/>
          <a:p>
            <a:r>
              <a:t>Cum sociis natoque penatibus et magnis dis parturient montes, nascetur ridiculus mus.</a:t>
            </a:r>
          </a:p>
          <a:p>
            <a:pPr>
              <a:spcBef>
                <a:spcPts val="2000"/>
              </a:spcBef>
            </a:pPr>
            <a:r>
              <a:t>Cum sociis natoque penatibus et magnis dis parturient montes, nascetur ridiculus mus.</a:t>
            </a:r>
          </a:p>
          <a:p>
            <a:pPr>
              <a:spcBef>
                <a:spcPts val="2000"/>
              </a:spcBef>
            </a:pPr>
            <a:r>
              <a:t>Cum sociis natoque penatibus et magnis dis parturient montes, nascetur ridiculus mus.</a:t>
            </a:r>
          </a:p>
        </p:txBody>
      </p:sp>
      <p:sp>
        <p:nvSpPr>
          <p:cNvPr id="513"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ext + 3 Fotos">
    <p:spTree>
      <p:nvGrpSpPr>
        <p:cNvPr id="1" name=""/>
        <p:cNvGrpSpPr/>
        <p:nvPr/>
      </p:nvGrpSpPr>
      <p:grpSpPr>
        <a:xfrm>
          <a:off x="0" y="0"/>
          <a:ext cx="0" cy="0"/>
          <a:chOff x="0" y="0"/>
          <a:chExt cx="0" cy="0"/>
        </a:xfrm>
      </p:grpSpPr>
      <p:sp>
        <p:nvSpPr>
          <p:cNvPr id="520" name="pasted-image.pdf"/>
          <p:cNvSpPr>
            <a:spLocks noGrp="1"/>
          </p:cNvSpPr>
          <p:nvPr>
            <p:ph type="pic" sz="quarter" idx="21"/>
          </p:nvPr>
        </p:nvSpPr>
        <p:spPr>
          <a:xfrm>
            <a:off x="1360898" y="5118091"/>
            <a:ext cx="6985001" cy="7239001"/>
          </a:xfrm>
          <a:prstGeom prst="rect">
            <a:avLst/>
          </a:prstGeom>
        </p:spPr>
        <p:txBody>
          <a:bodyPr lIns="91439" tIns="45719" rIns="91439" bIns="45719">
            <a:noAutofit/>
          </a:bodyPr>
          <a:lstStyle/>
          <a:p>
            <a:endParaRPr/>
          </a:p>
        </p:txBody>
      </p:sp>
      <p:sp>
        <p:nvSpPr>
          <p:cNvPr id="521" name="Headline"/>
          <p:cNvSpPr txBox="1">
            <a:spLocks noGrp="1"/>
          </p:cNvSpPr>
          <p:nvPr>
            <p:ph type="body" sz="quarter" idx="22"/>
          </p:nvPr>
        </p:nvSpPr>
        <p:spPr>
          <a:xfrm>
            <a:off x="1360898" y="1028700"/>
            <a:ext cx="21662204" cy="1741999"/>
          </a:xfrm>
          <a:prstGeom prst="rect">
            <a:avLst/>
          </a:prstGeom>
        </p:spPr>
        <p:txBody>
          <a:bodyPr lIns="0" tIns="0" rIns="0" bIns="0">
            <a:noAutofit/>
          </a:bodyPr>
          <a:lstStyle>
            <a:lvl1pPr algn="ctr">
              <a:defRPr sz="10000">
                <a:latin typeface="+mn-lt"/>
                <a:ea typeface="+mn-ea"/>
                <a:cs typeface="+mn-cs"/>
                <a:sym typeface="Mark Pro Heavy"/>
              </a:defRPr>
            </a:lvl1pPr>
          </a:lstStyle>
          <a:p>
            <a:r>
              <a:t>Headline</a:t>
            </a:r>
          </a:p>
        </p:txBody>
      </p:sp>
      <p:sp>
        <p:nvSpPr>
          <p:cNvPr id="522" name="pasted-image.pdf"/>
          <p:cNvSpPr>
            <a:spLocks noGrp="1"/>
          </p:cNvSpPr>
          <p:nvPr>
            <p:ph type="pic" sz="quarter" idx="23"/>
          </p:nvPr>
        </p:nvSpPr>
        <p:spPr>
          <a:xfrm>
            <a:off x="16038101" y="5118079"/>
            <a:ext cx="6985001" cy="7239001"/>
          </a:xfrm>
          <a:prstGeom prst="rect">
            <a:avLst/>
          </a:prstGeom>
        </p:spPr>
        <p:txBody>
          <a:bodyPr lIns="91439" tIns="45719" rIns="91439" bIns="45719">
            <a:noAutofit/>
          </a:bodyPr>
          <a:lstStyle/>
          <a:p>
            <a:endParaRPr/>
          </a:p>
        </p:txBody>
      </p:sp>
      <p:sp>
        <p:nvSpPr>
          <p:cNvPr id="523" name="pasted-image.pdf"/>
          <p:cNvSpPr>
            <a:spLocks noGrp="1"/>
          </p:cNvSpPr>
          <p:nvPr>
            <p:ph type="pic" sz="quarter" idx="24"/>
          </p:nvPr>
        </p:nvSpPr>
        <p:spPr>
          <a:xfrm>
            <a:off x="8699500" y="5118086"/>
            <a:ext cx="6985000" cy="7239001"/>
          </a:xfrm>
          <a:prstGeom prst="rect">
            <a:avLst/>
          </a:prstGeom>
        </p:spPr>
        <p:txBody>
          <a:bodyPr lIns="91439" tIns="45719" rIns="91439" bIns="45719">
            <a:noAutofit/>
          </a:bodyPr>
          <a:lstStyle/>
          <a:p>
            <a:endParaRPr/>
          </a:p>
        </p:txBody>
      </p:sp>
      <p:sp>
        <p:nvSpPr>
          <p:cNvPr id="524" name="Lorem ipsum dolor sit amet, consectetuer adipiscing elit. Aenean commodo ligula eget dolor. Lorem ipsum dolor sit amet, consectetuer adipiscing elit."/>
          <p:cNvSpPr txBox="1">
            <a:spLocks noGrp="1"/>
          </p:cNvSpPr>
          <p:nvPr>
            <p:ph type="body" sz="quarter" idx="25"/>
          </p:nvPr>
        </p:nvSpPr>
        <p:spPr>
          <a:xfrm>
            <a:off x="1360898" y="2981177"/>
            <a:ext cx="21662204" cy="1945486"/>
          </a:xfrm>
          <a:prstGeom prst="rect">
            <a:avLst/>
          </a:prstGeom>
        </p:spPr>
        <p:txBody>
          <a:bodyPr lIns="0" tIns="0" rIns="0" bIns="0">
            <a:noAutofit/>
          </a:bodyPr>
          <a:lstStyle>
            <a:lvl1pPr algn="ctr"/>
          </a:lstStyle>
          <a:p>
            <a:r>
              <a:t>Lorem ipsum dolor sit amet, consectetuer adipiscing elit. Aenean commodo ligula eget dolor. Lorem ipsum dolor sit amet, consectetuer adipiscing elit.</a:t>
            </a:r>
          </a:p>
        </p:txBody>
      </p:sp>
      <p:sp>
        <p:nvSpPr>
          <p:cNvPr id="525"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elseite + Untertitel 5">
    <p:spTree>
      <p:nvGrpSpPr>
        <p:cNvPr id="1" name=""/>
        <p:cNvGrpSpPr/>
        <p:nvPr/>
      </p:nvGrpSpPr>
      <p:grpSpPr>
        <a:xfrm>
          <a:off x="0" y="0"/>
          <a:ext cx="0" cy="0"/>
          <a:chOff x="0" y="0"/>
          <a:chExt cx="0" cy="0"/>
        </a:xfrm>
      </p:grpSpPr>
      <p:sp>
        <p:nvSpPr>
          <p:cNvPr id="60"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61"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62" name="Titeltext"/>
          <p:cNvSpPr txBox="1">
            <a:spLocks noGrp="1"/>
          </p:cNvSpPr>
          <p:nvPr>
            <p:ph type="body" sz="quarter" idx="23"/>
          </p:nvPr>
        </p:nvSpPr>
        <p:spPr>
          <a:xfrm>
            <a:off x="12877800" y="2457001"/>
            <a:ext cx="10134600" cy="2239369"/>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63"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64" name="Untertitel (optional)"/>
          <p:cNvSpPr txBox="1">
            <a:spLocks noGrp="1"/>
          </p:cNvSpPr>
          <p:nvPr>
            <p:ph type="body" sz="quarter" idx="25"/>
          </p:nvPr>
        </p:nvSpPr>
        <p:spPr>
          <a:xfrm>
            <a:off x="12877800" y="4665466"/>
            <a:ext cx="10134600" cy="2446305"/>
          </a:xfrm>
          <a:prstGeom prst="rect">
            <a:avLst/>
          </a:prstGeom>
        </p:spPr>
        <p:txBody>
          <a:bodyPr lIns="0" tIns="0" rIns="0" bIns="0">
            <a:noAutofit/>
          </a:bodyPr>
          <a:lstStyle>
            <a:lvl1pPr>
              <a:defRPr sz="5000">
                <a:latin typeface="+mn-lt"/>
                <a:ea typeface="+mn-ea"/>
                <a:cs typeface="+mn-cs"/>
                <a:sym typeface="Mark Pro Heavy"/>
              </a:defRPr>
            </a:lvl1pPr>
          </a:lstStyle>
          <a:p>
            <a:r>
              <a:t>Untertitel (optional)</a:t>
            </a:r>
          </a:p>
        </p:txBody>
      </p:sp>
      <p:sp>
        <p:nvSpPr>
          <p:cNvPr id="65"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Highlight + Text Petrol links">
    <p:spTree>
      <p:nvGrpSpPr>
        <p:cNvPr id="1" name=""/>
        <p:cNvGrpSpPr/>
        <p:nvPr/>
      </p:nvGrpSpPr>
      <p:grpSpPr>
        <a:xfrm>
          <a:off x="0" y="0"/>
          <a:ext cx="0" cy="0"/>
          <a:chOff x="0" y="0"/>
          <a:chExt cx="0" cy="0"/>
        </a:xfrm>
      </p:grpSpPr>
      <p:sp>
        <p:nvSpPr>
          <p:cNvPr id="532" name="Headline"/>
          <p:cNvSpPr txBox="1">
            <a:spLocks noGrp="1"/>
          </p:cNvSpPr>
          <p:nvPr>
            <p:ph type="body" sz="quarter" idx="21"/>
          </p:nvPr>
        </p:nvSpPr>
        <p:spPr>
          <a:xfrm>
            <a:off x="10301698"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533" name="Rechteck"/>
          <p:cNvSpPr/>
          <p:nvPr/>
        </p:nvSpPr>
        <p:spPr>
          <a:xfrm>
            <a:off x="-13524" y="-11408"/>
            <a:ext cx="9075963" cy="13738816"/>
          </a:xfrm>
          <a:prstGeom prst="rect">
            <a:avLst/>
          </a:prstGeom>
          <a:solidFill>
            <a:schemeClr val="accent2">
              <a:hueOff val="-72705"/>
              <a:satOff val="28946"/>
              <a:lumOff val="-15763"/>
            </a:schemeClr>
          </a:solidFill>
          <a:ln w="12700">
            <a:miter lim="400000"/>
          </a:ln>
        </p:spPr>
        <p:txBody>
          <a:bodyPr lIns="0" tIns="0" rIns="0" bIns="0" anchor="ctr"/>
          <a:lstStyle/>
          <a:p>
            <a:endParaRPr/>
          </a:p>
        </p:txBody>
      </p:sp>
      <p:sp>
        <p:nvSpPr>
          <p:cNvPr id="534" name="14.000"/>
          <p:cNvSpPr txBox="1">
            <a:spLocks noGrp="1"/>
          </p:cNvSpPr>
          <p:nvPr>
            <p:ph type="body" sz="quarter" idx="22"/>
          </p:nvPr>
        </p:nvSpPr>
        <p:spPr>
          <a:xfrm>
            <a:off x="1421840" y="1023553"/>
            <a:ext cx="7873792" cy="1624392"/>
          </a:xfrm>
          <a:prstGeom prst="rect">
            <a:avLst/>
          </a:prstGeom>
        </p:spPr>
        <p:txBody>
          <a:bodyPr lIns="0" tIns="0" rIns="0" bIns="0">
            <a:noAutofit/>
          </a:bodyPr>
          <a:lstStyle>
            <a:lvl1pPr>
              <a:defRPr sz="10000">
                <a:solidFill>
                  <a:schemeClr val="accent1">
                    <a:lumOff val="-7280"/>
                  </a:schemeClr>
                </a:solidFill>
                <a:latin typeface="+mn-lt"/>
                <a:ea typeface="+mn-ea"/>
                <a:cs typeface="+mn-cs"/>
                <a:sym typeface="Mark Pro Heavy"/>
              </a:defRPr>
            </a:lvl1pPr>
          </a:lstStyle>
          <a:p>
            <a:r>
              <a:t>14.000</a:t>
            </a:r>
          </a:p>
        </p:txBody>
      </p:sp>
      <p:sp>
        <p:nvSpPr>
          <p:cNvPr id="535" name="Requests pro Sekunde"/>
          <p:cNvSpPr txBox="1">
            <a:spLocks noGrp="1"/>
          </p:cNvSpPr>
          <p:nvPr>
            <p:ph type="body" sz="quarter" idx="23"/>
          </p:nvPr>
        </p:nvSpPr>
        <p:spPr>
          <a:xfrm>
            <a:off x="1421840" y="2521546"/>
            <a:ext cx="7873793" cy="6358968"/>
          </a:xfrm>
          <a:prstGeom prst="rect">
            <a:avLst/>
          </a:prstGeom>
        </p:spPr>
        <p:txBody>
          <a:bodyPr lIns="0" tIns="0" rIns="0" bIns="0">
            <a:noAutofit/>
          </a:bodyPr>
          <a:lstStyle>
            <a:lvl1pPr>
              <a:defRPr sz="8000">
                <a:solidFill>
                  <a:schemeClr val="accent6">
                    <a:lumOff val="100000"/>
                  </a:schemeClr>
                </a:solidFill>
                <a:latin typeface="+mn-lt"/>
                <a:ea typeface="+mn-ea"/>
                <a:cs typeface="+mn-cs"/>
                <a:sym typeface="Mark Pro Heavy"/>
              </a:defRPr>
            </a:lvl1pPr>
          </a:lstStyle>
          <a:p>
            <a:r>
              <a:t>Requests pro Sekunde</a:t>
            </a:r>
          </a:p>
        </p:txBody>
      </p:sp>
      <p:sp>
        <p:nvSpPr>
          <p:cNvPr id="536" name="Cum sociis natoque penatibus et magnis dis parturient montes, nascetur ridiculus mus.…"/>
          <p:cNvSpPr txBox="1">
            <a:spLocks noGrp="1"/>
          </p:cNvSpPr>
          <p:nvPr>
            <p:ph type="body" sz="half" idx="24"/>
          </p:nvPr>
        </p:nvSpPr>
        <p:spPr>
          <a:xfrm>
            <a:off x="10301387" y="3203492"/>
            <a:ext cx="10249523" cy="9184531"/>
          </a:xfrm>
          <a:prstGeom prst="rect">
            <a:avLst/>
          </a:prstGeom>
        </p:spPr>
        <p:txBody>
          <a:bodyPr lIns="0" tIns="0" rIns="0" bIns="0">
            <a:noAutofit/>
          </a:bodyPr>
          <a:lstStyle/>
          <a:p>
            <a:r>
              <a:t>Cum sociis natoque penatibus et magnis dis parturient montes, nascetur ridiculus mus.</a:t>
            </a:r>
          </a:p>
          <a:p>
            <a:pPr>
              <a:spcBef>
                <a:spcPts val="2000"/>
              </a:spcBef>
            </a:pPr>
            <a:r>
              <a:t>Cum sociis natoque penatibus et magnis dis parturient montes, nascetur ridiculus mus.</a:t>
            </a:r>
          </a:p>
          <a:p>
            <a:pPr>
              <a:spcBef>
                <a:spcPts val="2000"/>
              </a:spcBef>
            </a:pPr>
            <a:r>
              <a:t>Cum sociis natoque penatibus et magnis dis parturient montes, nascetur ridiculus mus.</a:t>
            </a:r>
          </a:p>
        </p:txBody>
      </p:sp>
      <p:sp>
        <p:nvSpPr>
          <p:cNvPr id="537"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Highlight + Text Petrol rechts">
    <p:spTree>
      <p:nvGrpSpPr>
        <p:cNvPr id="1" name=""/>
        <p:cNvGrpSpPr/>
        <p:nvPr/>
      </p:nvGrpSpPr>
      <p:grpSpPr>
        <a:xfrm>
          <a:off x="0" y="0"/>
          <a:ext cx="0" cy="0"/>
          <a:chOff x="0" y="0"/>
          <a:chExt cx="0" cy="0"/>
        </a:xfrm>
      </p:grpSpPr>
      <p:sp>
        <p:nvSpPr>
          <p:cNvPr id="544" name="Rechteck"/>
          <p:cNvSpPr/>
          <p:nvPr/>
        </p:nvSpPr>
        <p:spPr>
          <a:xfrm>
            <a:off x="15531276" y="-11408"/>
            <a:ext cx="9075963" cy="13738816"/>
          </a:xfrm>
          <a:prstGeom prst="rect">
            <a:avLst/>
          </a:prstGeom>
          <a:solidFill>
            <a:schemeClr val="accent2">
              <a:hueOff val="-72705"/>
              <a:satOff val="28946"/>
              <a:lumOff val="-15763"/>
            </a:schemeClr>
          </a:solidFill>
          <a:ln w="12700">
            <a:miter lim="400000"/>
          </a:ln>
        </p:spPr>
        <p:txBody>
          <a:bodyPr lIns="0" tIns="0" rIns="0" bIns="0" anchor="ctr"/>
          <a:lstStyle/>
          <a:p>
            <a:endParaRPr/>
          </a:p>
        </p:txBody>
      </p:sp>
      <p:sp>
        <p:nvSpPr>
          <p:cNvPr id="545" name="14.000"/>
          <p:cNvSpPr txBox="1">
            <a:spLocks noGrp="1"/>
          </p:cNvSpPr>
          <p:nvPr>
            <p:ph type="body" sz="quarter" idx="21"/>
          </p:nvPr>
        </p:nvSpPr>
        <p:spPr>
          <a:xfrm>
            <a:off x="16509440" y="1023553"/>
            <a:ext cx="7826847" cy="1624392"/>
          </a:xfrm>
          <a:prstGeom prst="rect">
            <a:avLst/>
          </a:prstGeom>
        </p:spPr>
        <p:txBody>
          <a:bodyPr lIns="0" tIns="0" rIns="0" bIns="0">
            <a:noAutofit/>
          </a:bodyPr>
          <a:lstStyle>
            <a:lvl1pPr>
              <a:defRPr sz="10000">
                <a:solidFill>
                  <a:schemeClr val="accent1">
                    <a:lumOff val="-7280"/>
                  </a:schemeClr>
                </a:solidFill>
                <a:latin typeface="+mn-lt"/>
                <a:ea typeface="+mn-ea"/>
                <a:cs typeface="+mn-cs"/>
                <a:sym typeface="Mark Pro Heavy"/>
              </a:defRPr>
            </a:lvl1pPr>
          </a:lstStyle>
          <a:p>
            <a:r>
              <a:t>14.000</a:t>
            </a:r>
          </a:p>
        </p:txBody>
      </p:sp>
      <p:sp>
        <p:nvSpPr>
          <p:cNvPr id="546" name="Requests pro Sekunde"/>
          <p:cNvSpPr txBox="1">
            <a:spLocks noGrp="1"/>
          </p:cNvSpPr>
          <p:nvPr>
            <p:ph type="body" sz="quarter" idx="22"/>
          </p:nvPr>
        </p:nvSpPr>
        <p:spPr>
          <a:xfrm>
            <a:off x="16509440" y="2521546"/>
            <a:ext cx="7826847" cy="6358968"/>
          </a:xfrm>
          <a:prstGeom prst="rect">
            <a:avLst/>
          </a:prstGeom>
        </p:spPr>
        <p:txBody>
          <a:bodyPr lIns="0" tIns="0" rIns="0" bIns="0">
            <a:noAutofit/>
          </a:bodyPr>
          <a:lstStyle>
            <a:lvl1pPr>
              <a:defRPr sz="8000">
                <a:solidFill>
                  <a:schemeClr val="accent6">
                    <a:lumOff val="100000"/>
                  </a:schemeClr>
                </a:solidFill>
                <a:latin typeface="+mn-lt"/>
                <a:ea typeface="+mn-ea"/>
                <a:cs typeface="+mn-cs"/>
                <a:sym typeface="Mark Pro Heavy"/>
              </a:defRPr>
            </a:lvl1pPr>
          </a:lstStyle>
          <a:p>
            <a:r>
              <a:t>Requests pro Sekunde</a:t>
            </a:r>
          </a:p>
        </p:txBody>
      </p:sp>
      <p:sp>
        <p:nvSpPr>
          <p:cNvPr id="547" name="Headline"/>
          <p:cNvSpPr txBox="1">
            <a:spLocks noGrp="1"/>
          </p:cNvSpPr>
          <p:nvPr>
            <p:ph type="body" sz="quarter" idx="23"/>
          </p:nvPr>
        </p:nvSpPr>
        <p:spPr>
          <a:xfrm>
            <a:off x="1386298"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548" name="Cum sociis natoque penatibus et magnis dis parturient montes, nascetur ridiculus mus.…"/>
          <p:cNvSpPr txBox="1">
            <a:spLocks noGrp="1"/>
          </p:cNvSpPr>
          <p:nvPr>
            <p:ph type="body" sz="half" idx="24"/>
          </p:nvPr>
        </p:nvSpPr>
        <p:spPr>
          <a:xfrm>
            <a:off x="1385987" y="3203492"/>
            <a:ext cx="10249523" cy="9184531"/>
          </a:xfrm>
          <a:prstGeom prst="rect">
            <a:avLst/>
          </a:prstGeom>
        </p:spPr>
        <p:txBody>
          <a:bodyPr lIns="0" tIns="0" rIns="0" bIns="0">
            <a:noAutofit/>
          </a:bodyPr>
          <a:lstStyle/>
          <a:p>
            <a:r>
              <a:t>Cum sociis natoque penatibus et magnis dis parturient montes, nascetur ridiculus mus.</a:t>
            </a:r>
          </a:p>
          <a:p>
            <a:pPr>
              <a:spcBef>
                <a:spcPts val="2000"/>
              </a:spcBef>
            </a:pPr>
            <a:r>
              <a:t>Cum sociis natoque penatibus et magnis dis parturient montes, nascetur ridiculus mus.</a:t>
            </a:r>
          </a:p>
          <a:p>
            <a:pPr>
              <a:spcBef>
                <a:spcPts val="2000"/>
              </a:spcBef>
            </a:pPr>
            <a:r>
              <a:t>Cum sociis natoque penatibus et magnis dis parturient montes, nascetur ridiculus mus.</a:t>
            </a:r>
          </a:p>
        </p:txBody>
      </p:sp>
      <p:sp>
        <p:nvSpPr>
          <p:cNvPr id="549"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Highlight + Text Apricot links">
    <p:spTree>
      <p:nvGrpSpPr>
        <p:cNvPr id="1" name=""/>
        <p:cNvGrpSpPr/>
        <p:nvPr/>
      </p:nvGrpSpPr>
      <p:grpSpPr>
        <a:xfrm>
          <a:off x="0" y="0"/>
          <a:ext cx="0" cy="0"/>
          <a:chOff x="0" y="0"/>
          <a:chExt cx="0" cy="0"/>
        </a:xfrm>
      </p:grpSpPr>
      <p:sp>
        <p:nvSpPr>
          <p:cNvPr id="556" name="Rechteck"/>
          <p:cNvSpPr/>
          <p:nvPr/>
        </p:nvSpPr>
        <p:spPr>
          <a:xfrm>
            <a:off x="-13524" y="-11408"/>
            <a:ext cx="9075963" cy="13738816"/>
          </a:xfrm>
          <a:prstGeom prst="rect">
            <a:avLst/>
          </a:prstGeom>
          <a:solidFill>
            <a:schemeClr val="accent1">
              <a:lumOff val="-7280"/>
            </a:schemeClr>
          </a:solidFill>
          <a:ln w="12700">
            <a:miter lim="400000"/>
          </a:ln>
        </p:spPr>
        <p:txBody>
          <a:bodyPr lIns="0" tIns="0" rIns="0" bIns="0" anchor="ctr"/>
          <a:lstStyle/>
          <a:p>
            <a:endParaRPr/>
          </a:p>
        </p:txBody>
      </p:sp>
      <p:sp>
        <p:nvSpPr>
          <p:cNvPr id="557" name="14.000"/>
          <p:cNvSpPr txBox="1">
            <a:spLocks noGrp="1"/>
          </p:cNvSpPr>
          <p:nvPr>
            <p:ph type="body" sz="quarter" idx="21"/>
          </p:nvPr>
        </p:nvSpPr>
        <p:spPr>
          <a:xfrm>
            <a:off x="1421840" y="1023553"/>
            <a:ext cx="7873792" cy="1624392"/>
          </a:xfrm>
          <a:prstGeom prst="rect">
            <a:avLst/>
          </a:prstGeom>
        </p:spPr>
        <p:txBody>
          <a:bodyPr lIns="0" tIns="0" rIns="0" bIns="0">
            <a:noAutofit/>
          </a:bodyPr>
          <a:lstStyle>
            <a:lvl1pPr>
              <a:defRPr sz="10000">
                <a:latin typeface="+mn-lt"/>
                <a:ea typeface="+mn-ea"/>
                <a:cs typeface="+mn-cs"/>
                <a:sym typeface="Mark Pro Heavy"/>
              </a:defRPr>
            </a:lvl1pPr>
          </a:lstStyle>
          <a:p>
            <a:r>
              <a:t>14.000</a:t>
            </a:r>
          </a:p>
        </p:txBody>
      </p:sp>
      <p:sp>
        <p:nvSpPr>
          <p:cNvPr id="558" name="Requests pro Sekunde"/>
          <p:cNvSpPr txBox="1">
            <a:spLocks noGrp="1"/>
          </p:cNvSpPr>
          <p:nvPr>
            <p:ph type="body" sz="quarter" idx="22"/>
          </p:nvPr>
        </p:nvSpPr>
        <p:spPr>
          <a:xfrm>
            <a:off x="1421840" y="2521546"/>
            <a:ext cx="7873793" cy="6358968"/>
          </a:xfrm>
          <a:prstGeom prst="rect">
            <a:avLst/>
          </a:prstGeom>
        </p:spPr>
        <p:txBody>
          <a:bodyPr lIns="0" tIns="0" rIns="0" bIns="0">
            <a:noAutofit/>
          </a:bodyPr>
          <a:lstStyle>
            <a:lvl1pPr>
              <a:defRPr sz="8000">
                <a:solidFill>
                  <a:schemeClr val="accent6">
                    <a:lumOff val="100000"/>
                  </a:schemeClr>
                </a:solidFill>
                <a:latin typeface="+mn-lt"/>
                <a:ea typeface="+mn-ea"/>
                <a:cs typeface="+mn-cs"/>
                <a:sym typeface="Mark Pro Heavy"/>
              </a:defRPr>
            </a:lvl1pPr>
          </a:lstStyle>
          <a:p>
            <a:r>
              <a:t>Requests pro Sekunde</a:t>
            </a:r>
          </a:p>
        </p:txBody>
      </p:sp>
      <p:sp>
        <p:nvSpPr>
          <p:cNvPr id="559" name="Headline"/>
          <p:cNvSpPr txBox="1">
            <a:spLocks noGrp="1"/>
          </p:cNvSpPr>
          <p:nvPr>
            <p:ph type="body" sz="quarter" idx="23"/>
          </p:nvPr>
        </p:nvSpPr>
        <p:spPr>
          <a:xfrm>
            <a:off x="10301698"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560" name="Cum sociis natoque penatibus et magnis dis parturient montes, nascetur ridiculus mus.…"/>
          <p:cNvSpPr txBox="1">
            <a:spLocks noGrp="1"/>
          </p:cNvSpPr>
          <p:nvPr>
            <p:ph type="body" sz="half" idx="24"/>
          </p:nvPr>
        </p:nvSpPr>
        <p:spPr>
          <a:xfrm>
            <a:off x="10301387" y="3203492"/>
            <a:ext cx="10249523" cy="9184531"/>
          </a:xfrm>
          <a:prstGeom prst="rect">
            <a:avLst/>
          </a:prstGeom>
        </p:spPr>
        <p:txBody>
          <a:bodyPr lIns="0" tIns="0" rIns="0" bIns="0">
            <a:noAutofit/>
          </a:bodyPr>
          <a:lstStyle/>
          <a:p>
            <a:r>
              <a:t>Cum sociis natoque penatibus et magnis dis parturient montes, nascetur ridiculus mus.</a:t>
            </a:r>
          </a:p>
          <a:p>
            <a:pPr>
              <a:spcBef>
                <a:spcPts val="2000"/>
              </a:spcBef>
            </a:pPr>
            <a:r>
              <a:t>Cum sociis natoque penatibus et magnis dis parturient montes, nascetur ridiculus mus.</a:t>
            </a:r>
          </a:p>
          <a:p>
            <a:pPr>
              <a:spcBef>
                <a:spcPts val="2000"/>
              </a:spcBef>
            </a:pPr>
            <a:r>
              <a:t>Cum sociis natoque penatibus et magnis dis parturient montes, nascetur ridiculus mus.</a:t>
            </a:r>
          </a:p>
        </p:txBody>
      </p:sp>
      <p:sp>
        <p:nvSpPr>
          <p:cNvPr id="561"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Highlight + Text Apricot rechts">
    <p:spTree>
      <p:nvGrpSpPr>
        <p:cNvPr id="1" name=""/>
        <p:cNvGrpSpPr/>
        <p:nvPr/>
      </p:nvGrpSpPr>
      <p:grpSpPr>
        <a:xfrm>
          <a:off x="0" y="0"/>
          <a:ext cx="0" cy="0"/>
          <a:chOff x="0" y="0"/>
          <a:chExt cx="0" cy="0"/>
        </a:xfrm>
      </p:grpSpPr>
      <p:sp>
        <p:nvSpPr>
          <p:cNvPr id="568" name="Rechteck"/>
          <p:cNvSpPr/>
          <p:nvPr/>
        </p:nvSpPr>
        <p:spPr>
          <a:xfrm>
            <a:off x="15531276" y="-11408"/>
            <a:ext cx="9075963" cy="13738816"/>
          </a:xfrm>
          <a:prstGeom prst="rect">
            <a:avLst/>
          </a:prstGeom>
          <a:solidFill>
            <a:schemeClr val="accent1">
              <a:lumOff val="-7280"/>
            </a:schemeClr>
          </a:solidFill>
          <a:ln w="12700">
            <a:miter lim="400000"/>
          </a:ln>
        </p:spPr>
        <p:txBody>
          <a:bodyPr lIns="0" tIns="0" rIns="0" bIns="0" anchor="ctr"/>
          <a:lstStyle/>
          <a:p>
            <a:endParaRPr/>
          </a:p>
        </p:txBody>
      </p:sp>
      <p:sp>
        <p:nvSpPr>
          <p:cNvPr id="569" name="14.000"/>
          <p:cNvSpPr txBox="1">
            <a:spLocks noGrp="1"/>
          </p:cNvSpPr>
          <p:nvPr>
            <p:ph type="body" sz="quarter" idx="21"/>
          </p:nvPr>
        </p:nvSpPr>
        <p:spPr>
          <a:xfrm>
            <a:off x="16509440" y="1023553"/>
            <a:ext cx="7873792" cy="1624392"/>
          </a:xfrm>
          <a:prstGeom prst="rect">
            <a:avLst/>
          </a:prstGeom>
        </p:spPr>
        <p:txBody>
          <a:bodyPr lIns="0" tIns="0" rIns="0" bIns="0">
            <a:noAutofit/>
          </a:bodyPr>
          <a:lstStyle>
            <a:lvl1pPr>
              <a:defRPr sz="10000">
                <a:latin typeface="+mn-lt"/>
                <a:ea typeface="+mn-ea"/>
                <a:cs typeface="+mn-cs"/>
                <a:sym typeface="Mark Pro Heavy"/>
              </a:defRPr>
            </a:lvl1pPr>
          </a:lstStyle>
          <a:p>
            <a:r>
              <a:t>14.000</a:t>
            </a:r>
          </a:p>
        </p:txBody>
      </p:sp>
      <p:sp>
        <p:nvSpPr>
          <p:cNvPr id="570" name="Requests pro Sekunde"/>
          <p:cNvSpPr txBox="1">
            <a:spLocks noGrp="1"/>
          </p:cNvSpPr>
          <p:nvPr>
            <p:ph type="body" sz="quarter" idx="22"/>
          </p:nvPr>
        </p:nvSpPr>
        <p:spPr>
          <a:xfrm>
            <a:off x="16509440" y="2521546"/>
            <a:ext cx="7873793" cy="6358968"/>
          </a:xfrm>
          <a:prstGeom prst="rect">
            <a:avLst/>
          </a:prstGeom>
        </p:spPr>
        <p:txBody>
          <a:bodyPr lIns="0" tIns="0" rIns="0" bIns="0">
            <a:noAutofit/>
          </a:bodyPr>
          <a:lstStyle>
            <a:lvl1pPr>
              <a:defRPr sz="8000">
                <a:solidFill>
                  <a:schemeClr val="accent6">
                    <a:lumOff val="100000"/>
                  </a:schemeClr>
                </a:solidFill>
                <a:latin typeface="+mn-lt"/>
                <a:ea typeface="+mn-ea"/>
                <a:cs typeface="+mn-cs"/>
                <a:sym typeface="Mark Pro Heavy"/>
              </a:defRPr>
            </a:lvl1pPr>
          </a:lstStyle>
          <a:p>
            <a:r>
              <a:t>Requests pro Sekunde</a:t>
            </a:r>
          </a:p>
        </p:txBody>
      </p:sp>
      <p:sp>
        <p:nvSpPr>
          <p:cNvPr id="571" name="Headline"/>
          <p:cNvSpPr txBox="1">
            <a:spLocks noGrp="1"/>
          </p:cNvSpPr>
          <p:nvPr>
            <p:ph type="body" sz="quarter" idx="23"/>
          </p:nvPr>
        </p:nvSpPr>
        <p:spPr>
          <a:xfrm>
            <a:off x="1386298"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572" name="Cum sociis natoque penatibus et magnis dis parturient montes, nascetur ridiculus mus.…"/>
          <p:cNvSpPr txBox="1">
            <a:spLocks noGrp="1"/>
          </p:cNvSpPr>
          <p:nvPr>
            <p:ph type="body" sz="half" idx="24"/>
          </p:nvPr>
        </p:nvSpPr>
        <p:spPr>
          <a:xfrm>
            <a:off x="1385987" y="3203492"/>
            <a:ext cx="10249523" cy="9184531"/>
          </a:xfrm>
          <a:prstGeom prst="rect">
            <a:avLst/>
          </a:prstGeom>
        </p:spPr>
        <p:txBody>
          <a:bodyPr lIns="0" tIns="0" rIns="0" bIns="0">
            <a:noAutofit/>
          </a:bodyPr>
          <a:lstStyle/>
          <a:p>
            <a:r>
              <a:t>Cum sociis natoque penatibus et magnis dis parturient montes, nascetur ridiculus mus.</a:t>
            </a:r>
          </a:p>
          <a:p>
            <a:pPr>
              <a:spcBef>
                <a:spcPts val="2000"/>
              </a:spcBef>
            </a:pPr>
            <a:r>
              <a:t>Cum sociis natoque penatibus et magnis dis parturient montes, nascetur ridiculus mus.</a:t>
            </a:r>
          </a:p>
          <a:p>
            <a:pPr>
              <a:spcBef>
                <a:spcPts val="2000"/>
              </a:spcBef>
            </a:pPr>
            <a:r>
              <a:t>Cum sociis natoque penatibus et magnis dis parturient montes, nascetur ridiculus mus.</a:t>
            </a:r>
          </a:p>
        </p:txBody>
      </p:sp>
      <p:sp>
        <p:nvSpPr>
          <p:cNvPr id="573"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Highlight + Foto + Titel + Bullets 1">
    <p:spTree>
      <p:nvGrpSpPr>
        <p:cNvPr id="1" name=""/>
        <p:cNvGrpSpPr/>
        <p:nvPr/>
      </p:nvGrpSpPr>
      <p:grpSpPr>
        <a:xfrm>
          <a:off x="0" y="0"/>
          <a:ext cx="0" cy="0"/>
          <a:chOff x="0" y="0"/>
          <a:chExt cx="0" cy="0"/>
        </a:xfrm>
      </p:grpSpPr>
      <p:sp>
        <p:nvSpPr>
          <p:cNvPr id="580" name="pasted-image.pdf"/>
          <p:cNvSpPr>
            <a:spLocks noGrp="1"/>
          </p:cNvSpPr>
          <p:nvPr>
            <p:ph type="pic" sz="half" idx="21"/>
          </p:nvPr>
        </p:nvSpPr>
        <p:spPr>
          <a:xfrm>
            <a:off x="6095911" y="-392947"/>
            <a:ext cx="6096162" cy="14501883"/>
          </a:xfrm>
          <a:prstGeom prst="rect">
            <a:avLst/>
          </a:prstGeom>
        </p:spPr>
        <p:txBody>
          <a:bodyPr lIns="91439" tIns="45719" rIns="91439" bIns="45719">
            <a:noAutofit/>
          </a:bodyPr>
          <a:lstStyle/>
          <a:p>
            <a:endParaRPr/>
          </a:p>
        </p:txBody>
      </p:sp>
      <p:sp>
        <p:nvSpPr>
          <p:cNvPr id="581" name="Wir geben Technologie einen Sinn.…"/>
          <p:cNvSpPr txBox="1">
            <a:spLocks noGrp="1"/>
          </p:cNvSpPr>
          <p:nvPr>
            <p:ph type="body" sz="half" idx="22"/>
          </p:nvPr>
        </p:nvSpPr>
        <p:spPr>
          <a:xfrm>
            <a:off x="-1" y="0"/>
            <a:ext cx="6096002" cy="13715999"/>
          </a:xfrm>
          <a:prstGeom prst="rect">
            <a:avLst/>
          </a:prstGeom>
          <a:solidFill>
            <a:schemeClr val="accent2">
              <a:hueOff val="-72705"/>
              <a:satOff val="28946"/>
              <a:lumOff val="-15763"/>
            </a:schemeClr>
          </a:solidFill>
        </p:spPr>
        <p:txBody>
          <a:bodyPr lIns="685800" tIns="685800" rIns="685800" bIns="685800" anchor="ctr">
            <a:noAutofit/>
          </a:bodyPr>
          <a:lstStyle/>
          <a:p>
            <a:pPr algn="ctr">
              <a:defRPr sz="5500">
                <a:solidFill>
                  <a:schemeClr val="accent1">
                    <a:lumOff val="-7280"/>
                  </a:schemeClr>
                </a:solidFill>
                <a:latin typeface="+mn-lt"/>
                <a:ea typeface="+mn-ea"/>
                <a:cs typeface="+mn-cs"/>
                <a:sym typeface="Mark Pro Heavy"/>
              </a:defRPr>
            </a:pPr>
            <a:r>
              <a:t>Wir geben Technologie einen Sinn.</a:t>
            </a:r>
          </a:p>
          <a:p>
            <a:pPr algn="ctr" defTabSz="457200">
              <a:spcBef>
                <a:spcPts val="0"/>
              </a:spcBef>
              <a:defRPr sz="5500">
                <a:solidFill>
                  <a:schemeClr val="accent1">
                    <a:lumOff val="-7280"/>
                  </a:schemeClr>
                </a:solidFill>
                <a:latin typeface="+mn-lt"/>
                <a:ea typeface="+mn-ea"/>
                <a:cs typeface="+mn-cs"/>
                <a:sym typeface="Mark Pro Heavy"/>
              </a:defRPr>
            </a:pPr>
            <a:r>
              <a:t>Und Ihren </a:t>
            </a:r>
          </a:p>
          <a:p>
            <a:pPr algn="ctr" defTabSz="457200">
              <a:spcBef>
                <a:spcPts val="0"/>
              </a:spcBef>
              <a:defRPr sz="5500">
                <a:solidFill>
                  <a:schemeClr val="accent1">
                    <a:lumOff val="-7280"/>
                  </a:schemeClr>
                </a:solidFill>
                <a:latin typeface="+mn-lt"/>
                <a:ea typeface="+mn-ea"/>
                <a:cs typeface="+mn-cs"/>
                <a:sym typeface="Mark Pro Heavy"/>
              </a:defRPr>
            </a:pPr>
            <a:r>
              <a:t>Ideen eine Zukunft.</a:t>
            </a:r>
          </a:p>
        </p:txBody>
      </p:sp>
      <p:sp>
        <p:nvSpPr>
          <p:cNvPr id="582" name="Headline"/>
          <p:cNvSpPr txBox="1">
            <a:spLocks noGrp="1"/>
          </p:cNvSpPr>
          <p:nvPr>
            <p:ph type="body" sz="quarter" idx="23"/>
          </p:nvPr>
        </p:nvSpPr>
        <p:spPr>
          <a:xfrm>
            <a:off x="12832339"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583" name="Lorem ipsum dolor sit amet, consectetuer adipiscing elit. Aenean commodo ligula eget dolor. Aenean massa.…"/>
          <p:cNvSpPr txBox="1">
            <a:spLocks noGrp="1"/>
          </p:cNvSpPr>
          <p:nvPr>
            <p:ph type="body" sz="half" idx="24"/>
          </p:nvPr>
        </p:nvSpPr>
        <p:spPr>
          <a:xfrm>
            <a:off x="12832028" y="3203492"/>
            <a:ext cx="10249523" cy="9184531"/>
          </a:xfrm>
          <a:prstGeom prst="rect">
            <a:avLst/>
          </a:prstGeom>
        </p:spPr>
        <p:txBody>
          <a:bodyPr lIns="0" tIns="0" rIns="0" bIns="0">
            <a:noAutofit/>
          </a:bodyPr>
          <a:lstStyle/>
          <a:p>
            <a:pPr marL="635000" indent="-635000">
              <a:buClr>
                <a:schemeClr val="accent1">
                  <a:lumOff val="-7280"/>
                </a:schemeClr>
              </a:buClr>
              <a:buSzPct val="200000"/>
              <a:buChar char="•"/>
            </a:pPr>
            <a:r>
              <a:t>Lorem ipsum dolor sit amet, consectetuer adipiscing elit. Aenean commodo ligula eget dolor. Aenean massa. </a:t>
            </a:r>
          </a:p>
          <a:p>
            <a:pPr marL="635000" indent="-635000">
              <a:spcBef>
                <a:spcPts val="2000"/>
              </a:spcBef>
              <a:buClr>
                <a:schemeClr val="accent1">
                  <a:lumOff val="-7280"/>
                </a:schemeClr>
              </a:buClr>
              <a:buSzPct val="200000"/>
              <a:buChar char="•"/>
            </a:pPr>
            <a:r>
              <a:t>Aenean massa. Cum sociis natoque penatibus et magnis dis parturient montes, nascetur ridiculus mus.</a:t>
            </a:r>
          </a:p>
          <a:p>
            <a:pPr marL="635000" indent="-635000">
              <a:spcBef>
                <a:spcPts val="2000"/>
              </a:spcBef>
              <a:buClr>
                <a:schemeClr val="accent1">
                  <a:lumOff val="-7280"/>
                </a:schemeClr>
              </a:buClr>
              <a:buSzPct val="200000"/>
              <a:buChar char="•"/>
            </a:pPr>
            <a:r>
              <a:t>Cum sociis natoque penatibus et magnis dis parturient montes, nascetur ridiculus mus.</a:t>
            </a:r>
          </a:p>
        </p:txBody>
      </p:sp>
      <p:sp>
        <p:nvSpPr>
          <p:cNvPr id="584" name="Foliennummer"/>
          <p:cNvSpPr txBox="1">
            <a:spLocks noGrp="1"/>
          </p:cNvSpPr>
          <p:nvPr>
            <p:ph type="sldNum" sz="quarter" idx="2"/>
          </p:nvPr>
        </p:nvSpPr>
        <p:spPr>
          <a:xfrm>
            <a:off x="17730322"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Highlight + Foto + Titel + Bullets 2">
    <p:spTree>
      <p:nvGrpSpPr>
        <p:cNvPr id="1" name=""/>
        <p:cNvGrpSpPr/>
        <p:nvPr/>
      </p:nvGrpSpPr>
      <p:grpSpPr>
        <a:xfrm>
          <a:off x="0" y="0"/>
          <a:ext cx="0" cy="0"/>
          <a:chOff x="0" y="0"/>
          <a:chExt cx="0" cy="0"/>
        </a:xfrm>
      </p:grpSpPr>
      <p:sp>
        <p:nvSpPr>
          <p:cNvPr id="591" name="pasted-image.pdf"/>
          <p:cNvSpPr>
            <a:spLocks noGrp="1"/>
          </p:cNvSpPr>
          <p:nvPr>
            <p:ph type="pic" sz="half" idx="21"/>
          </p:nvPr>
        </p:nvSpPr>
        <p:spPr>
          <a:xfrm>
            <a:off x="6095911" y="-392947"/>
            <a:ext cx="6096162" cy="14501883"/>
          </a:xfrm>
          <a:prstGeom prst="rect">
            <a:avLst/>
          </a:prstGeom>
        </p:spPr>
        <p:txBody>
          <a:bodyPr lIns="91439" tIns="45719" rIns="91439" bIns="45719">
            <a:noAutofit/>
          </a:bodyPr>
          <a:lstStyle/>
          <a:p>
            <a:endParaRPr/>
          </a:p>
        </p:txBody>
      </p:sp>
      <p:sp>
        <p:nvSpPr>
          <p:cNvPr id="592" name="Wir geben Technologie einen Sinn.…"/>
          <p:cNvSpPr txBox="1">
            <a:spLocks noGrp="1"/>
          </p:cNvSpPr>
          <p:nvPr>
            <p:ph type="body" sz="half" idx="22"/>
          </p:nvPr>
        </p:nvSpPr>
        <p:spPr>
          <a:xfrm>
            <a:off x="-1" y="0"/>
            <a:ext cx="6096002" cy="13715999"/>
          </a:xfrm>
          <a:prstGeom prst="rect">
            <a:avLst/>
          </a:prstGeom>
          <a:solidFill>
            <a:schemeClr val="accent2">
              <a:hueOff val="-72705"/>
              <a:satOff val="28946"/>
              <a:lumOff val="-15763"/>
            </a:schemeClr>
          </a:solidFill>
        </p:spPr>
        <p:txBody>
          <a:bodyPr lIns="685800" tIns="685800" rIns="685800" bIns="685800" anchor="ctr">
            <a:noAutofit/>
          </a:bodyPr>
          <a:lstStyle/>
          <a:p>
            <a:pPr algn="ctr">
              <a:defRPr sz="5500">
                <a:solidFill>
                  <a:schemeClr val="accent1">
                    <a:lumOff val="-7280"/>
                  </a:schemeClr>
                </a:solidFill>
                <a:latin typeface="+mn-lt"/>
                <a:ea typeface="+mn-ea"/>
                <a:cs typeface="+mn-cs"/>
                <a:sym typeface="Mark Pro Heavy"/>
              </a:defRPr>
            </a:pPr>
            <a:r>
              <a:t>Wir geben Technologie einen Sinn.</a:t>
            </a:r>
          </a:p>
          <a:p>
            <a:pPr algn="ctr" defTabSz="457200">
              <a:spcBef>
                <a:spcPts val="0"/>
              </a:spcBef>
              <a:defRPr sz="5500">
                <a:solidFill>
                  <a:schemeClr val="accent1">
                    <a:lumOff val="-7280"/>
                  </a:schemeClr>
                </a:solidFill>
                <a:latin typeface="+mn-lt"/>
                <a:ea typeface="+mn-ea"/>
                <a:cs typeface="+mn-cs"/>
                <a:sym typeface="Mark Pro Heavy"/>
              </a:defRPr>
            </a:pPr>
            <a:r>
              <a:t>Und Ihren </a:t>
            </a:r>
          </a:p>
          <a:p>
            <a:pPr algn="ctr" defTabSz="457200">
              <a:spcBef>
                <a:spcPts val="0"/>
              </a:spcBef>
              <a:defRPr sz="5500">
                <a:solidFill>
                  <a:schemeClr val="accent1">
                    <a:lumOff val="-7280"/>
                  </a:schemeClr>
                </a:solidFill>
                <a:latin typeface="+mn-lt"/>
                <a:ea typeface="+mn-ea"/>
                <a:cs typeface="+mn-cs"/>
                <a:sym typeface="Mark Pro Heavy"/>
              </a:defRPr>
            </a:pPr>
            <a:r>
              <a:t>Ideen eine Zukunft.</a:t>
            </a:r>
          </a:p>
        </p:txBody>
      </p:sp>
      <p:sp>
        <p:nvSpPr>
          <p:cNvPr id="593" name="Headline"/>
          <p:cNvSpPr txBox="1">
            <a:spLocks noGrp="1"/>
          </p:cNvSpPr>
          <p:nvPr>
            <p:ph type="body" sz="quarter" idx="23"/>
          </p:nvPr>
        </p:nvSpPr>
        <p:spPr>
          <a:xfrm>
            <a:off x="12832339"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594" name="Lorem ipsum dolor sit amet, consectetuer adipiscing elit. Aenean commodo ligula eget dolor. Aenean massa.…"/>
          <p:cNvSpPr txBox="1">
            <a:spLocks noGrp="1"/>
          </p:cNvSpPr>
          <p:nvPr>
            <p:ph type="body" sz="half" idx="24"/>
          </p:nvPr>
        </p:nvSpPr>
        <p:spPr>
          <a:xfrm>
            <a:off x="12832028" y="3203492"/>
            <a:ext cx="10249523" cy="9184531"/>
          </a:xfrm>
          <a:prstGeom prst="rect">
            <a:avLst/>
          </a:prstGeom>
        </p:spPr>
        <p:txBody>
          <a:bodyPr lIns="0" tIns="0" rIns="0" bIns="0">
            <a:noAutofit/>
          </a:bodyPr>
          <a:lstStyle/>
          <a:p>
            <a:pPr marL="635000" indent="-635000">
              <a:buClr>
                <a:schemeClr val="accent1">
                  <a:lumOff val="-7280"/>
                </a:schemeClr>
              </a:buClr>
              <a:buSzPct val="200000"/>
              <a:buChar char="•"/>
            </a:pPr>
            <a:r>
              <a:t>Lorem ipsum dolor sit amet, consectetuer adipiscing elit. Aenean commodo ligula eget dolor. Aenean massa. </a:t>
            </a:r>
          </a:p>
          <a:p>
            <a:pPr marL="635000" indent="-635000">
              <a:spcBef>
                <a:spcPts val="2000"/>
              </a:spcBef>
              <a:buClr>
                <a:schemeClr val="accent1">
                  <a:lumOff val="-7280"/>
                </a:schemeClr>
              </a:buClr>
              <a:buSzPct val="200000"/>
              <a:buChar char="•"/>
            </a:pPr>
            <a:r>
              <a:t>Aenean massa. Cum sociis natoque penatibus et magnis dis parturient montes, nascetur ridiculus mus.</a:t>
            </a:r>
          </a:p>
          <a:p>
            <a:pPr marL="635000" indent="-635000">
              <a:spcBef>
                <a:spcPts val="2000"/>
              </a:spcBef>
              <a:buClr>
                <a:schemeClr val="accent1">
                  <a:lumOff val="-7280"/>
                </a:schemeClr>
              </a:buClr>
              <a:buSzPct val="200000"/>
              <a:buChar char="•"/>
            </a:pPr>
            <a:r>
              <a:t>Cum sociis natoque penatibus et magnis dis parturient montes, nascetur ridiculus mus.</a:t>
            </a:r>
          </a:p>
        </p:txBody>
      </p:sp>
      <p:sp>
        <p:nvSpPr>
          <p:cNvPr id="595" name="Foliennummer"/>
          <p:cNvSpPr txBox="1">
            <a:spLocks noGrp="1"/>
          </p:cNvSpPr>
          <p:nvPr>
            <p:ph type="sldNum" sz="quarter" idx="2"/>
          </p:nvPr>
        </p:nvSpPr>
        <p:spPr>
          <a:xfrm>
            <a:off x="17730322"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Highlight + Foto + Titel + Bullets 3">
    <p:spTree>
      <p:nvGrpSpPr>
        <p:cNvPr id="1" name=""/>
        <p:cNvGrpSpPr/>
        <p:nvPr/>
      </p:nvGrpSpPr>
      <p:grpSpPr>
        <a:xfrm>
          <a:off x="0" y="0"/>
          <a:ext cx="0" cy="0"/>
          <a:chOff x="0" y="0"/>
          <a:chExt cx="0" cy="0"/>
        </a:xfrm>
      </p:grpSpPr>
      <p:sp>
        <p:nvSpPr>
          <p:cNvPr id="602" name="pasted-image.pdf"/>
          <p:cNvSpPr>
            <a:spLocks noGrp="1"/>
          </p:cNvSpPr>
          <p:nvPr>
            <p:ph type="pic" sz="half" idx="21"/>
          </p:nvPr>
        </p:nvSpPr>
        <p:spPr>
          <a:xfrm>
            <a:off x="6095911" y="-392947"/>
            <a:ext cx="6096162" cy="14501883"/>
          </a:xfrm>
          <a:prstGeom prst="rect">
            <a:avLst/>
          </a:prstGeom>
        </p:spPr>
        <p:txBody>
          <a:bodyPr lIns="91439" tIns="45719" rIns="91439" bIns="45719">
            <a:noAutofit/>
          </a:bodyPr>
          <a:lstStyle/>
          <a:p>
            <a:endParaRPr/>
          </a:p>
        </p:txBody>
      </p:sp>
      <p:sp>
        <p:nvSpPr>
          <p:cNvPr id="603" name="Wir geben Technologie einen Sinn.…"/>
          <p:cNvSpPr txBox="1">
            <a:spLocks noGrp="1"/>
          </p:cNvSpPr>
          <p:nvPr>
            <p:ph type="body" sz="half" idx="22"/>
          </p:nvPr>
        </p:nvSpPr>
        <p:spPr>
          <a:xfrm>
            <a:off x="-1" y="0"/>
            <a:ext cx="6096002" cy="13715999"/>
          </a:xfrm>
          <a:prstGeom prst="rect">
            <a:avLst/>
          </a:prstGeom>
          <a:solidFill>
            <a:schemeClr val="accent2">
              <a:hueOff val="-72705"/>
              <a:satOff val="28946"/>
              <a:lumOff val="-15763"/>
            </a:schemeClr>
          </a:solidFill>
        </p:spPr>
        <p:txBody>
          <a:bodyPr lIns="685800" tIns="685800" rIns="685800" bIns="685800" anchor="ctr">
            <a:noAutofit/>
          </a:bodyPr>
          <a:lstStyle/>
          <a:p>
            <a:pPr algn="ctr">
              <a:defRPr sz="5500">
                <a:solidFill>
                  <a:schemeClr val="accent1">
                    <a:lumOff val="-7280"/>
                  </a:schemeClr>
                </a:solidFill>
                <a:latin typeface="+mn-lt"/>
                <a:ea typeface="+mn-ea"/>
                <a:cs typeface="+mn-cs"/>
                <a:sym typeface="Mark Pro Heavy"/>
              </a:defRPr>
            </a:pPr>
            <a:r>
              <a:t>Wir geben Technologie einen Sinn.</a:t>
            </a:r>
          </a:p>
          <a:p>
            <a:pPr algn="ctr" defTabSz="457200">
              <a:spcBef>
                <a:spcPts val="0"/>
              </a:spcBef>
              <a:defRPr sz="5500">
                <a:solidFill>
                  <a:schemeClr val="accent1">
                    <a:lumOff val="-7280"/>
                  </a:schemeClr>
                </a:solidFill>
                <a:latin typeface="+mn-lt"/>
                <a:ea typeface="+mn-ea"/>
                <a:cs typeface="+mn-cs"/>
                <a:sym typeface="Mark Pro Heavy"/>
              </a:defRPr>
            </a:pPr>
            <a:r>
              <a:t>Und Ihren </a:t>
            </a:r>
          </a:p>
          <a:p>
            <a:pPr algn="ctr" defTabSz="457200">
              <a:spcBef>
                <a:spcPts val="0"/>
              </a:spcBef>
              <a:defRPr sz="5500">
                <a:solidFill>
                  <a:schemeClr val="accent1">
                    <a:lumOff val="-7280"/>
                  </a:schemeClr>
                </a:solidFill>
                <a:latin typeface="+mn-lt"/>
                <a:ea typeface="+mn-ea"/>
                <a:cs typeface="+mn-cs"/>
                <a:sym typeface="Mark Pro Heavy"/>
              </a:defRPr>
            </a:pPr>
            <a:r>
              <a:t>Ideen eine Zukunft.</a:t>
            </a:r>
          </a:p>
        </p:txBody>
      </p:sp>
      <p:sp>
        <p:nvSpPr>
          <p:cNvPr id="604" name="Headline"/>
          <p:cNvSpPr txBox="1">
            <a:spLocks noGrp="1"/>
          </p:cNvSpPr>
          <p:nvPr>
            <p:ph type="body" sz="quarter" idx="23"/>
          </p:nvPr>
        </p:nvSpPr>
        <p:spPr>
          <a:xfrm>
            <a:off x="12832339"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605" name="Lorem ipsum dolor sit amet, consectetuer adipiscing elit. Aenean commodo ligula eget dolor. Aenean massa.…"/>
          <p:cNvSpPr txBox="1">
            <a:spLocks noGrp="1"/>
          </p:cNvSpPr>
          <p:nvPr>
            <p:ph type="body" sz="half" idx="24"/>
          </p:nvPr>
        </p:nvSpPr>
        <p:spPr>
          <a:xfrm>
            <a:off x="12832028" y="3203492"/>
            <a:ext cx="10249523" cy="9184531"/>
          </a:xfrm>
          <a:prstGeom prst="rect">
            <a:avLst/>
          </a:prstGeom>
        </p:spPr>
        <p:txBody>
          <a:bodyPr lIns="0" tIns="0" rIns="0" bIns="0">
            <a:noAutofit/>
          </a:bodyPr>
          <a:lstStyle/>
          <a:p>
            <a:pPr marL="635000" indent="-635000">
              <a:buClr>
                <a:schemeClr val="accent1">
                  <a:lumOff val="-7280"/>
                </a:schemeClr>
              </a:buClr>
              <a:buSzPct val="200000"/>
              <a:buChar char="•"/>
            </a:pPr>
            <a:r>
              <a:t>Lorem ipsum dolor sit amet, consectetuer adipiscing elit. Aenean commodo ligula eget dolor. Aenean massa. </a:t>
            </a:r>
          </a:p>
          <a:p>
            <a:pPr marL="635000" indent="-635000">
              <a:spcBef>
                <a:spcPts val="2000"/>
              </a:spcBef>
              <a:buClr>
                <a:schemeClr val="accent1">
                  <a:lumOff val="-7280"/>
                </a:schemeClr>
              </a:buClr>
              <a:buSzPct val="200000"/>
              <a:buChar char="•"/>
            </a:pPr>
            <a:r>
              <a:t>Aenean massa. Cum sociis natoque penatibus et magnis dis parturient montes, nascetur ridiculus mus.</a:t>
            </a:r>
          </a:p>
          <a:p>
            <a:pPr marL="635000" indent="-635000">
              <a:spcBef>
                <a:spcPts val="2000"/>
              </a:spcBef>
              <a:buClr>
                <a:schemeClr val="accent1">
                  <a:lumOff val="-7280"/>
                </a:schemeClr>
              </a:buClr>
              <a:buSzPct val="200000"/>
              <a:buChar char="•"/>
            </a:pPr>
            <a:r>
              <a:t>Cum sociis natoque penatibus et magnis dis parturient montes, nascetur ridiculus mus.</a:t>
            </a:r>
          </a:p>
        </p:txBody>
      </p:sp>
      <p:sp>
        <p:nvSpPr>
          <p:cNvPr id="606" name="Foliennummer"/>
          <p:cNvSpPr txBox="1">
            <a:spLocks noGrp="1"/>
          </p:cNvSpPr>
          <p:nvPr>
            <p:ph type="sldNum" sz="quarter" idx="2"/>
          </p:nvPr>
        </p:nvSpPr>
        <p:spPr>
          <a:xfrm>
            <a:off x="17730322"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Highlight + Foto + Titel + Bullets 4">
    <p:spTree>
      <p:nvGrpSpPr>
        <p:cNvPr id="1" name=""/>
        <p:cNvGrpSpPr/>
        <p:nvPr/>
      </p:nvGrpSpPr>
      <p:grpSpPr>
        <a:xfrm>
          <a:off x="0" y="0"/>
          <a:ext cx="0" cy="0"/>
          <a:chOff x="0" y="0"/>
          <a:chExt cx="0" cy="0"/>
        </a:xfrm>
      </p:grpSpPr>
      <p:sp>
        <p:nvSpPr>
          <p:cNvPr id="613" name="pasted-image.pdf"/>
          <p:cNvSpPr>
            <a:spLocks noGrp="1"/>
          </p:cNvSpPr>
          <p:nvPr>
            <p:ph type="pic" sz="half" idx="21"/>
          </p:nvPr>
        </p:nvSpPr>
        <p:spPr>
          <a:xfrm>
            <a:off x="6095911" y="-392947"/>
            <a:ext cx="6096162" cy="14501883"/>
          </a:xfrm>
          <a:prstGeom prst="rect">
            <a:avLst/>
          </a:prstGeom>
        </p:spPr>
        <p:txBody>
          <a:bodyPr lIns="91439" tIns="45719" rIns="91439" bIns="45719">
            <a:noAutofit/>
          </a:bodyPr>
          <a:lstStyle/>
          <a:p>
            <a:endParaRPr/>
          </a:p>
        </p:txBody>
      </p:sp>
      <p:sp>
        <p:nvSpPr>
          <p:cNvPr id="614" name="Wir geben Technologie einen Sinn.…"/>
          <p:cNvSpPr txBox="1">
            <a:spLocks noGrp="1"/>
          </p:cNvSpPr>
          <p:nvPr>
            <p:ph type="body" sz="half" idx="22"/>
          </p:nvPr>
        </p:nvSpPr>
        <p:spPr>
          <a:xfrm>
            <a:off x="-1" y="0"/>
            <a:ext cx="6096002" cy="13715999"/>
          </a:xfrm>
          <a:prstGeom prst="rect">
            <a:avLst/>
          </a:prstGeom>
          <a:solidFill>
            <a:schemeClr val="accent2">
              <a:hueOff val="-72705"/>
              <a:satOff val="28946"/>
              <a:lumOff val="-15763"/>
            </a:schemeClr>
          </a:solidFill>
        </p:spPr>
        <p:txBody>
          <a:bodyPr lIns="685800" tIns="685800" rIns="685800" bIns="685800" anchor="ctr">
            <a:noAutofit/>
          </a:bodyPr>
          <a:lstStyle/>
          <a:p>
            <a:pPr algn="ctr">
              <a:defRPr sz="5500">
                <a:solidFill>
                  <a:schemeClr val="accent1">
                    <a:lumOff val="-7280"/>
                  </a:schemeClr>
                </a:solidFill>
                <a:latin typeface="+mn-lt"/>
                <a:ea typeface="+mn-ea"/>
                <a:cs typeface="+mn-cs"/>
                <a:sym typeface="Mark Pro Heavy"/>
              </a:defRPr>
            </a:pPr>
            <a:r>
              <a:t>Wir geben Technologie einen Sinn.</a:t>
            </a:r>
          </a:p>
          <a:p>
            <a:pPr algn="ctr" defTabSz="457200">
              <a:spcBef>
                <a:spcPts val="0"/>
              </a:spcBef>
              <a:defRPr sz="5500">
                <a:solidFill>
                  <a:schemeClr val="accent1">
                    <a:lumOff val="-7280"/>
                  </a:schemeClr>
                </a:solidFill>
                <a:latin typeface="+mn-lt"/>
                <a:ea typeface="+mn-ea"/>
                <a:cs typeface="+mn-cs"/>
                <a:sym typeface="Mark Pro Heavy"/>
              </a:defRPr>
            </a:pPr>
            <a:r>
              <a:t>Und Ihren </a:t>
            </a:r>
          </a:p>
          <a:p>
            <a:pPr algn="ctr" defTabSz="457200">
              <a:spcBef>
                <a:spcPts val="0"/>
              </a:spcBef>
              <a:defRPr sz="5500">
                <a:solidFill>
                  <a:schemeClr val="accent1">
                    <a:lumOff val="-7280"/>
                  </a:schemeClr>
                </a:solidFill>
                <a:latin typeface="+mn-lt"/>
                <a:ea typeface="+mn-ea"/>
                <a:cs typeface="+mn-cs"/>
                <a:sym typeface="Mark Pro Heavy"/>
              </a:defRPr>
            </a:pPr>
            <a:r>
              <a:t>Ideen eine Zukunft.</a:t>
            </a:r>
          </a:p>
        </p:txBody>
      </p:sp>
      <p:sp>
        <p:nvSpPr>
          <p:cNvPr id="615" name="Headline"/>
          <p:cNvSpPr txBox="1">
            <a:spLocks noGrp="1"/>
          </p:cNvSpPr>
          <p:nvPr>
            <p:ph type="body" sz="quarter" idx="23"/>
          </p:nvPr>
        </p:nvSpPr>
        <p:spPr>
          <a:xfrm>
            <a:off x="12832339"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616" name="Lorem ipsum dolor sit amet, consectetuer adipiscing elit. Aenean commodo ligula eget dolor. Aenean massa.…"/>
          <p:cNvSpPr txBox="1">
            <a:spLocks noGrp="1"/>
          </p:cNvSpPr>
          <p:nvPr>
            <p:ph type="body" sz="half" idx="24"/>
          </p:nvPr>
        </p:nvSpPr>
        <p:spPr>
          <a:xfrm>
            <a:off x="12832028" y="3203492"/>
            <a:ext cx="10249523" cy="9184531"/>
          </a:xfrm>
          <a:prstGeom prst="rect">
            <a:avLst/>
          </a:prstGeom>
        </p:spPr>
        <p:txBody>
          <a:bodyPr lIns="0" tIns="0" rIns="0" bIns="0">
            <a:noAutofit/>
          </a:bodyPr>
          <a:lstStyle/>
          <a:p>
            <a:pPr marL="635000" indent="-635000">
              <a:buClr>
                <a:schemeClr val="accent1">
                  <a:lumOff val="-7280"/>
                </a:schemeClr>
              </a:buClr>
              <a:buSzPct val="200000"/>
              <a:buChar char="•"/>
            </a:pPr>
            <a:r>
              <a:t>Lorem ipsum dolor sit amet, consectetuer adipiscing elit. Aenean commodo ligula eget dolor. Aenean massa. </a:t>
            </a:r>
          </a:p>
          <a:p>
            <a:pPr marL="635000" indent="-635000">
              <a:spcBef>
                <a:spcPts val="2000"/>
              </a:spcBef>
              <a:buClr>
                <a:schemeClr val="accent1">
                  <a:lumOff val="-7280"/>
                </a:schemeClr>
              </a:buClr>
              <a:buSzPct val="200000"/>
              <a:buChar char="•"/>
            </a:pPr>
            <a:r>
              <a:t>Aenean massa. Cum sociis natoque penatibus et magnis dis parturient montes, nascetur ridiculus mus.</a:t>
            </a:r>
          </a:p>
          <a:p>
            <a:pPr marL="635000" indent="-635000">
              <a:spcBef>
                <a:spcPts val="2000"/>
              </a:spcBef>
              <a:buClr>
                <a:schemeClr val="accent1">
                  <a:lumOff val="-7280"/>
                </a:schemeClr>
              </a:buClr>
              <a:buSzPct val="200000"/>
              <a:buChar char="•"/>
            </a:pPr>
            <a:r>
              <a:t>Cum sociis natoque penatibus et magnis dis parturient montes, nascetur ridiculus mus.</a:t>
            </a:r>
          </a:p>
        </p:txBody>
      </p:sp>
      <p:sp>
        <p:nvSpPr>
          <p:cNvPr id="617" name="Foliennummer"/>
          <p:cNvSpPr txBox="1">
            <a:spLocks noGrp="1"/>
          </p:cNvSpPr>
          <p:nvPr>
            <p:ph type="sldNum" sz="quarter" idx="2"/>
          </p:nvPr>
        </p:nvSpPr>
        <p:spPr>
          <a:xfrm>
            <a:off x="17730322"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Highlight + Foto + Titel + Bullets 5">
    <p:spTree>
      <p:nvGrpSpPr>
        <p:cNvPr id="1" name=""/>
        <p:cNvGrpSpPr/>
        <p:nvPr/>
      </p:nvGrpSpPr>
      <p:grpSpPr>
        <a:xfrm>
          <a:off x="0" y="0"/>
          <a:ext cx="0" cy="0"/>
          <a:chOff x="0" y="0"/>
          <a:chExt cx="0" cy="0"/>
        </a:xfrm>
      </p:grpSpPr>
      <p:sp>
        <p:nvSpPr>
          <p:cNvPr id="624" name="pasted-image.pdf"/>
          <p:cNvSpPr>
            <a:spLocks noGrp="1"/>
          </p:cNvSpPr>
          <p:nvPr>
            <p:ph type="pic" sz="half" idx="21"/>
          </p:nvPr>
        </p:nvSpPr>
        <p:spPr>
          <a:xfrm>
            <a:off x="6095911" y="-392947"/>
            <a:ext cx="6096162" cy="14501883"/>
          </a:xfrm>
          <a:prstGeom prst="rect">
            <a:avLst/>
          </a:prstGeom>
        </p:spPr>
        <p:txBody>
          <a:bodyPr lIns="91439" tIns="45719" rIns="91439" bIns="45719">
            <a:noAutofit/>
          </a:bodyPr>
          <a:lstStyle/>
          <a:p>
            <a:endParaRPr/>
          </a:p>
        </p:txBody>
      </p:sp>
      <p:sp>
        <p:nvSpPr>
          <p:cNvPr id="625" name="Wir geben Technologie einen Sinn.…"/>
          <p:cNvSpPr txBox="1">
            <a:spLocks noGrp="1"/>
          </p:cNvSpPr>
          <p:nvPr>
            <p:ph type="body" sz="half" idx="22"/>
          </p:nvPr>
        </p:nvSpPr>
        <p:spPr>
          <a:xfrm>
            <a:off x="-1" y="0"/>
            <a:ext cx="6096002" cy="13715999"/>
          </a:xfrm>
          <a:prstGeom prst="rect">
            <a:avLst/>
          </a:prstGeom>
          <a:solidFill>
            <a:schemeClr val="accent2">
              <a:hueOff val="-72705"/>
              <a:satOff val="28946"/>
              <a:lumOff val="-15763"/>
            </a:schemeClr>
          </a:solidFill>
        </p:spPr>
        <p:txBody>
          <a:bodyPr lIns="685800" tIns="685800" rIns="685800" bIns="685800" anchor="ctr">
            <a:noAutofit/>
          </a:bodyPr>
          <a:lstStyle/>
          <a:p>
            <a:pPr algn="ctr">
              <a:defRPr sz="5500">
                <a:solidFill>
                  <a:schemeClr val="accent1">
                    <a:lumOff val="-7280"/>
                  </a:schemeClr>
                </a:solidFill>
                <a:latin typeface="+mn-lt"/>
                <a:ea typeface="+mn-ea"/>
                <a:cs typeface="+mn-cs"/>
                <a:sym typeface="Mark Pro Heavy"/>
              </a:defRPr>
            </a:pPr>
            <a:r>
              <a:t>Wir geben Technologie einen Sinn.</a:t>
            </a:r>
          </a:p>
          <a:p>
            <a:pPr algn="ctr" defTabSz="457200">
              <a:spcBef>
                <a:spcPts val="0"/>
              </a:spcBef>
              <a:defRPr sz="5500">
                <a:solidFill>
                  <a:schemeClr val="accent1">
                    <a:lumOff val="-7280"/>
                  </a:schemeClr>
                </a:solidFill>
                <a:latin typeface="+mn-lt"/>
                <a:ea typeface="+mn-ea"/>
                <a:cs typeface="+mn-cs"/>
                <a:sym typeface="Mark Pro Heavy"/>
              </a:defRPr>
            </a:pPr>
            <a:r>
              <a:t>Und Ihren </a:t>
            </a:r>
          </a:p>
          <a:p>
            <a:pPr algn="ctr" defTabSz="457200">
              <a:spcBef>
                <a:spcPts val="0"/>
              </a:spcBef>
              <a:defRPr sz="5500">
                <a:solidFill>
                  <a:schemeClr val="accent1">
                    <a:lumOff val="-7280"/>
                  </a:schemeClr>
                </a:solidFill>
                <a:latin typeface="+mn-lt"/>
                <a:ea typeface="+mn-ea"/>
                <a:cs typeface="+mn-cs"/>
                <a:sym typeface="Mark Pro Heavy"/>
              </a:defRPr>
            </a:pPr>
            <a:r>
              <a:t>Ideen eine Zukunft.</a:t>
            </a:r>
          </a:p>
        </p:txBody>
      </p:sp>
      <p:sp>
        <p:nvSpPr>
          <p:cNvPr id="626" name="Headline"/>
          <p:cNvSpPr txBox="1">
            <a:spLocks noGrp="1"/>
          </p:cNvSpPr>
          <p:nvPr>
            <p:ph type="body" sz="quarter" idx="23"/>
          </p:nvPr>
        </p:nvSpPr>
        <p:spPr>
          <a:xfrm>
            <a:off x="12832339"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627" name="Lorem ipsum dolor sit amet, consectetuer adipiscing elit. Aenean commodo ligula eget dolor. Aenean massa.…"/>
          <p:cNvSpPr txBox="1">
            <a:spLocks noGrp="1"/>
          </p:cNvSpPr>
          <p:nvPr>
            <p:ph type="body" sz="half" idx="24"/>
          </p:nvPr>
        </p:nvSpPr>
        <p:spPr>
          <a:xfrm>
            <a:off x="12832028" y="3203492"/>
            <a:ext cx="10249523" cy="9184531"/>
          </a:xfrm>
          <a:prstGeom prst="rect">
            <a:avLst/>
          </a:prstGeom>
        </p:spPr>
        <p:txBody>
          <a:bodyPr lIns="0" tIns="0" rIns="0" bIns="0">
            <a:noAutofit/>
          </a:bodyPr>
          <a:lstStyle/>
          <a:p>
            <a:pPr marL="635000" indent="-635000">
              <a:buClr>
                <a:schemeClr val="accent1">
                  <a:lumOff val="-7280"/>
                </a:schemeClr>
              </a:buClr>
              <a:buSzPct val="200000"/>
              <a:buChar char="•"/>
            </a:pPr>
            <a:r>
              <a:t>Lorem ipsum dolor sit amet, consectetuer adipiscing elit. Aenean commodo ligula eget dolor. Aenean massa. </a:t>
            </a:r>
          </a:p>
          <a:p>
            <a:pPr marL="635000" indent="-635000">
              <a:spcBef>
                <a:spcPts val="2000"/>
              </a:spcBef>
              <a:buClr>
                <a:schemeClr val="accent1">
                  <a:lumOff val="-7280"/>
                </a:schemeClr>
              </a:buClr>
              <a:buSzPct val="200000"/>
              <a:buChar char="•"/>
            </a:pPr>
            <a:r>
              <a:t>Aenean massa. Cum sociis natoque penatibus et magnis dis parturient montes, nascetur ridiculus mus.</a:t>
            </a:r>
          </a:p>
          <a:p>
            <a:pPr marL="635000" indent="-635000">
              <a:spcBef>
                <a:spcPts val="2000"/>
              </a:spcBef>
              <a:buClr>
                <a:schemeClr val="accent1">
                  <a:lumOff val="-7280"/>
                </a:schemeClr>
              </a:buClr>
              <a:buSzPct val="200000"/>
              <a:buChar char="•"/>
            </a:pPr>
            <a:r>
              <a:t>Cum sociis natoque penatibus et magnis dis parturient montes, nascetur ridiculus mus.</a:t>
            </a:r>
          </a:p>
        </p:txBody>
      </p:sp>
      <p:sp>
        <p:nvSpPr>
          <p:cNvPr id="628" name="Foliennummer"/>
          <p:cNvSpPr txBox="1">
            <a:spLocks noGrp="1"/>
          </p:cNvSpPr>
          <p:nvPr>
            <p:ph type="sldNum" sz="quarter" idx="2"/>
          </p:nvPr>
        </p:nvSpPr>
        <p:spPr>
          <a:xfrm>
            <a:off x="17730322"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Highlight + Foto + Titel + Bullets 6">
    <p:spTree>
      <p:nvGrpSpPr>
        <p:cNvPr id="1" name=""/>
        <p:cNvGrpSpPr/>
        <p:nvPr/>
      </p:nvGrpSpPr>
      <p:grpSpPr>
        <a:xfrm>
          <a:off x="0" y="0"/>
          <a:ext cx="0" cy="0"/>
          <a:chOff x="0" y="0"/>
          <a:chExt cx="0" cy="0"/>
        </a:xfrm>
      </p:grpSpPr>
      <p:sp>
        <p:nvSpPr>
          <p:cNvPr id="635" name="pasted-image.pdf"/>
          <p:cNvSpPr>
            <a:spLocks noGrp="1"/>
          </p:cNvSpPr>
          <p:nvPr>
            <p:ph type="pic" sz="half" idx="21"/>
          </p:nvPr>
        </p:nvSpPr>
        <p:spPr>
          <a:xfrm>
            <a:off x="6095911" y="-392947"/>
            <a:ext cx="6096162" cy="14501883"/>
          </a:xfrm>
          <a:prstGeom prst="rect">
            <a:avLst/>
          </a:prstGeom>
        </p:spPr>
        <p:txBody>
          <a:bodyPr lIns="91439" tIns="45719" rIns="91439" bIns="45719">
            <a:noAutofit/>
          </a:bodyPr>
          <a:lstStyle/>
          <a:p>
            <a:endParaRPr/>
          </a:p>
        </p:txBody>
      </p:sp>
      <p:sp>
        <p:nvSpPr>
          <p:cNvPr id="636" name="Wir geben Technologie einen Sinn.…"/>
          <p:cNvSpPr txBox="1">
            <a:spLocks noGrp="1"/>
          </p:cNvSpPr>
          <p:nvPr>
            <p:ph type="body" sz="half" idx="22"/>
          </p:nvPr>
        </p:nvSpPr>
        <p:spPr>
          <a:xfrm>
            <a:off x="-1" y="0"/>
            <a:ext cx="6096002" cy="13715999"/>
          </a:xfrm>
          <a:prstGeom prst="rect">
            <a:avLst/>
          </a:prstGeom>
          <a:solidFill>
            <a:schemeClr val="accent2">
              <a:hueOff val="-72705"/>
              <a:satOff val="28946"/>
              <a:lumOff val="-15763"/>
            </a:schemeClr>
          </a:solidFill>
        </p:spPr>
        <p:txBody>
          <a:bodyPr lIns="685800" tIns="685800" rIns="685800" bIns="685800" anchor="ctr">
            <a:noAutofit/>
          </a:bodyPr>
          <a:lstStyle/>
          <a:p>
            <a:pPr algn="ctr">
              <a:defRPr sz="5500">
                <a:solidFill>
                  <a:schemeClr val="accent1">
                    <a:lumOff val="-7280"/>
                  </a:schemeClr>
                </a:solidFill>
                <a:latin typeface="+mn-lt"/>
                <a:ea typeface="+mn-ea"/>
                <a:cs typeface="+mn-cs"/>
                <a:sym typeface="Mark Pro Heavy"/>
              </a:defRPr>
            </a:pPr>
            <a:r>
              <a:t>Wir geben Technologie einen Sinn.</a:t>
            </a:r>
          </a:p>
          <a:p>
            <a:pPr algn="ctr" defTabSz="457200">
              <a:spcBef>
                <a:spcPts val="0"/>
              </a:spcBef>
              <a:defRPr sz="5500">
                <a:solidFill>
                  <a:schemeClr val="accent1">
                    <a:lumOff val="-7280"/>
                  </a:schemeClr>
                </a:solidFill>
                <a:latin typeface="+mn-lt"/>
                <a:ea typeface="+mn-ea"/>
                <a:cs typeface="+mn-cs"/>
                <a:sym typeface="Mark Pro Heavy"/>
              </a:defRPr>
            </a:pPr>
            <a:r>
              <a:t>Und Ihren </a:t>
            </a:r>
          </a:p>
          <a:p>
            <a:pPr algn="ctr" defTabSz="457200">
              <a:spcBef>
                <a:spcPts val="0"/>
              </a:spcBef>
              <a:defRPr sz="5500">
                <a:solidFill>
                  <a:schemeClr val="accent1">
                    <a:lumOff val="-7280"/>
                  </a:schemeClr>
                </a:solidFill>
                <a:latin typeface="+mn-lt"/>
                <a:ea typeface="+mn-ea"/>
                <a:cs typeface="+mn-cs"/>
                <a:sym typeface="Mark Pro Heavy"/>
              </a:defRPr>
            </a:pPr>
            <a:r>
              <a:t>Ideen eine Zukunft.</a:t>
            </a:r>
          </a:p>
        </p:txBody>
      </p:sp>
      <p:sp>
        <p:nvSpPr>
          <p:cNvPr id="637" name="Headline"/>
          <p:cNvSpPr txBox="1">
            <a:spLocks noGrp="1"/>
          </p:cNvSpPr>
          <p:nvPr>
            <p:ph type="body" sz="quarter" idx="23"/>
          </p:nvPr>
        </p:nvSpPr>
        <p:spPr>
          <a:xfrm>
            <a:off x="12832339"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638" name="Lorem ipsum dolor sit amet, consectetuer adipiscing elit. Aenean commodo ligula eget dolor. Aenean massa.…"/>
          <p:cNvSpPr txBox="1">
            <a:spLocks noGrp="1"/>
          </p:cNvSpPr>
          <p:nvPr>
            <p:ph type="body" sz="half" idx="24"/>
          </p:nvPr>
        </p:nvSpPr>
        <p:spPr>
          <a:xfrm>
            <a:off x="12832028" y="3203492"/>
            <a:ext cx="10249523" cy="9184531"/>
          </a:xfrm>
          <a:prstGeom prst="rect">
            <a:avLst/>
          </a:prstGeom>
        </p:spPr>
        <p:txBody>
          <a:bodyPr lIns="0" tIns="0" rIns="0" bIns="0">
            <a:noAutofit/>
          </a:bodyPr>
          <a:lstStyle/>
          <a:p>
            <a:pPr marL="635000" indent="-635000">
              <a:buClr>
                <a:schemeClr val="accent1">
                  <a:lumOff val="-7280"/>
                </a:schemeClr>
              </a:buClr>
              <a:buSzPct val="200000"/>
              <a:buChar char="•"/>
            </a:pPr>
            <a:r>
              <a:t>Lorem ipsum dolor sit amet, consectetuer adipiscing elit. Aenean commodo ligula eget dolor. Aenean massa. </a:t>
            </a:r>
          </a:p>
          <a:p>
            <a:pPr marL="635000" indent="-635000">
              <a:spcBef>
                <a:spcPts val="2000"/>
              </a:spcBef>
              <a:buClr>
                <a:schemeClr val="accent1">
                  <a:lumOff val="-7280"/>
                </a:schemeClr>
              </a:buClr>
              <a:buSzPct val="200000"/>
              <a:buChar char="•"/>
            </a:pPr>
            <a:r>
              <a:t>Aenean massa. Cum sociis natoque penatibus et magnis dis parturient montes, nascetur ridiculus mus.</a:t>
            </a:r>
          </a:p>
          <a:p>
            <a:pPr marL="635000" indent="-635000">
              <a:spcBef>
                <a:spcPts val="2000"/>
              </a:spcBef>
              <a:buClr>
                <a:schemeClr val="accent1">
                  <a:lumOff val="-7280"/>
                </a:schemeClr>
              </a:buClr>
              <a:buSzPct val="200000"/>
              <a:buChar char="•"/>
            </a:pPr>
            <a:r>
              <a:t>Cum sociis natoque penatibus et magnis dis parturient montes, nascetur ridiculus mus.</a:t>
            </a:r>
          </a:p>
        </p:txBody>
      </p:sp>
      <p:sp>
        <p:nvSpPr>
          <p:cNvPr id="639" name="Foliennummer"/>
          <p:cNvSpPr txBox="1">
            <a:spLocks noGrp="1"/>
          </p:cNvSpPr>
          <p:nvPr>
            <p:ph type="sldNum" sz="quarter" idx="2"/>
          </p:nvPr>
        </p:nvSpPr>
        <p:spPr>
          <a:xfrm>
            <a:off x="17730322"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seite + Untertitel 6">
    <p:spTree>
      <p:nvGrpSpPr>
        <p:cNvPr id="1" name=""/>
        <p:cNvGrpSpPr/>
        <p:nvPr/>
      </p:nvGrpSpPr>
      <p:grpSpPr>
        <a:xfrm>
          <a:off x="0" y="0"/>
          <a:ext cx="0" cy="0"/>
          <a:chOff x="0" y="0"/>
          <a:chExt cx="0" cy="0"/>
        </a:xfrm>
      </p:grpSpPr>
      <p:sp>
        <p:nvSpPr>
          <p:cNvPr id="72"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73"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74" name="Titeltext"/>
          <p:cNvSpPr txBox="1">
            <a:spLocks noGrp="1"/>
          </p:cNvSpPr>
          <p:nvPr>
            <p:ph type="body" sz="quarter" idx="23"/>
          </p:nvPr>
        </p:nvSpPr>
        <p:spPr>
          <a:xfrm>
            <a:off x="12877800" y="2457001"/>
            <a:ext cx="10134600" cy="2239369"/>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75"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76" name="Untertitel (optional)"/>
          <p:cNvSpPr txBox="1">
            <a:spLocks noGrp="1"/>
          </p:cNvSpPr>
          <p:nvPr>
            <p:ph type="body" sz="quarter" idx="25"/>
          </p:nvPr>
        </p:nvSpPr>
        <p:spPr>
          <a:xfrm>
            <a:off x="12877800" y="4665466"/>
            <a:ext cx="10134600" cy="2446305"/>
          </a:xfrm>
          <a:prstGeom prst="rect">
            <a:avLst/>
          </a:prstGeom>
        </p:spPr>
        <p:txBody>
          <a:bodyPr lIns="0" tIns="0" rIns="0" bIns="0">
            <a:noAutofit/>
          </a:bodyPr>
          <a:lstStyle>
            <a:lvl1pPr>
              <a:defRPr sz="5000">
                <a:latin typeface="+mn-lt"/>
                <a:ea typeface="+mn-ea"/>
                <a:cs typeface="+mn-cs"/>
                <a:sym typeface="Mark Pro Heavy"/>
              </a:defRPr>
            </a:lvl1pPr>
          </a:lstStyle>
          <a:p>
            <a:r>
              <a:t>Untertitel (optional)</a:t>
            </a:r>
          </a:p>
        </p:txBody>
      </p:sp>
      <p:sp>
        <p:nvSpPr>
          <p:cNvPr id="77"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Highlight + Foto + Titel + Text 1">
    <p:spTree>
      <p:nvGrpSpPr>
        <p:cNvPr id="1" name=""/>
        <p:cNvGrpSpPr/>
        <p:nvPr/>
      </p:nvGrpSpPr>
      <p:grpSpPr>
        <a:xfrm>
          <a:off x="0" y="0"/>
          <a:ext cx="0" cy="0"/>
          <a:chOff x="0" y="0"/>
          <a:chExt cx="0" cy="0"/>
        </a:xfrm>
      </p:grpSpPr>
      <p:sp>
        <p:nvSpPr>
          <p:cNvPr id="646" name="pasted-image.pdf"/>
          <p:cNvSpPr>
            <a:spLocks noGrp="1"/>
          </p:cNvSpPr>
          <p:nvPr>
            <p:ph type="pic" sz="half" idx="21"/>
          </p:nvPr>
        </p:nvSpPr>
        <p:spPr>
          <a:xfrm>
            <a:off x="6095911" y="-392947"/>
            <a:ext cx="6096162" cy="14501883"/>
          </a:xfrm>
          <a:prstGeom prst="rect">
            <a:avLst/>
          </a:prstGeom>
        </p:spPr>
        <p:txBody>
          <a:bodyPr lIns="91439" tIns="45719" rIns="91439" bIns="45719">
            <a:noAutofit/>
          </a:bodyPr>
          <a:lstStyle/>
          <a:p>
            <a:endParaRPr/>
          </a:p>
        </p:txBody>
      </p:sp>
      <p:sp>
        <p:nvSpPr>
          <p:cNvPr id="647" name="Wir geben Technologie einen Sinn.…"/>
          <p:cNvSpPr txBox="1">
            <a:spLocks noGrp="1"/>
          </p:cNvSpPr>
          <p:nvPr>
            <p:ph type="body" sz="half" idx="22"/>
          </p:nvPr>
        </p:nvSpPr>
        <p:spPr>
          <a:xfrm>
            <a:off x="-1" y="0"/>
            <a:ext cx="6096002" cy="13715999"/>
          </a:xfrm>
          <a:prstGeom prst="rect">
            <a:avLst/>
          </a:prstGeom>
          <a:solidFill>
            <a:schemeClr val="accent2">
              <a:hueOff val="-72705"/>
              <a:satOff val="28946"/>
              <a:lumOff val="-15763"/>
            </a:schemeClr>
          </a:solidFill>
        </p:spPr>
        <p:txBody>
          <a:bodyPr lIns="685800" tIns="685800" rIns="685800" bIns="685800" anchor="ctr">
            <a:noAutofit/>
          </a:bodyPr>
          <a:lstStyle/>
          <a:p>
            <a:pPr algn="ctr">
              <a:defRPr sz="5500">
                <a:solidFill>
                  <a:schemeClr val="accent1">
                    <a:lumOff val="-7280"/>
                  </a:schemeClr>
                </a:solidFill>
                <a:latin typeface="+mn-lt"/>
                <a:ea typeface="+mn-ea"/>
                <a:cs typeface="+mn-cs"/>
                <a:sym typeface="Mark Pro Heavy"/>
              </a:defRPr>
            </a:pPr>
            <a:r>
              <a:t>Wir geben Technologie einen Sinn.</a:t>
            </a:r>
          </a:p>
          <a:p>
            <a:pPr algn="ctr" defTabSz="457200">
              <a:spcBef>
                <a:spcPts val="0"/>
              </a:spcBef>
              <a:defRPr sz="5500">
                <a:solidFill>
                  <a:schemeClr val="accent1">
                    <a:lumOff val="-7280"/>
                  </a:schemeClr>
                </a:solidFill>
                <a:latin typeface="+mn-lt"/>
                <a:ea typeface="+mn-ea"/>
                <a:cs typeface="+mn-cs"/>
                <a:sym typeface="Mark Pro Heavy"/>
              </a:defRPr>
            </a:pPr>
            <a:r>
              <a:t>Und Ihren </a:t>
            </a:r>
          </a:p>
          <a:p>
            <a:pPr algn="ctr" defTabSz="457200">
              <a:spcBef>
                <a:spcPts val="0"/>
              </a:spcBef>
              <a:defRPr sz="5500">
                <a:solidFill>
                  <a:schemeClr val="accent1">
                    <a:lumOff val="-7280"/>
                  </a:schemeClr>
                </a:solidFill>
                <a:latin typeface="+mn-lt"/>
                <a:ea typeface="+mn-ea"/>
                <a:cs typeface="+mn-cs"/>
                <a:sym typeface="Mark Pro Heavy"/>
              </a:defRPr>
            </a:pPr>
            <a:r>
              <a:t>Ideen eine Zukunft.</a:t>
            </a:r>
          </a:p>
        </p:txBody>
      </p:sp>
      <p:sp>
        <p:nvSpPr>
          <p:cNvPr id="648" name="Headline"/>
          <p:cNvSpPr txBox="1">
            <a:spLocks noGrp="1"/>
          </p:cNvSpPr>
          <p:nvPr>
            <p:ph type="body" sz="quarter" idx="23"/>
          </p:nvPr>
        </p:nvSpPr>
        <p:spPr>
          <a:xfrm>
            <a:off x="12832339"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649" name="Lorem ipsum dolor sit amet, consectetuer adipiscing elit. Aenean commodo ligula eget dolor. Aenean massa.…"/>
          <p:cNvSpPr txBox="1">
            <a:spLocks noGrp="1"/>
          </p:cNvSpPr>
          <p:nvPr>
            <p:ph type="body" sz="half" idx="24"/>
          </p:nvPr>
        </p:nvSpPr>
        <p:spPr>
          <a:xfrm>
            <a:off x="12832028" y="3203492"/>
            <a:ext cx="10249523" cy="9184531"/>
          </a:xfrm>
          <a:prstGeom prst="rect">
            <a:avLst/>
          </a:prstGeom>
        </p:spPr>
        <p:txBody>
          <a:bodyPr lIns="0" tIns="0" rIns="0" bIns="0">
            <a:noAutofit/>
          </a:bodyPr>
          <a:lstStyle/>
          <a:p>
            <a:r>
              <a:t>Lorem ipsum dolor sit amet, consectetuer adipiscing elit. Aenean commodo ligula eget dolor. Aenean massa. </a:t>
            </a:r>
          </a:p>
          <a:p>
            <a:pPr>
              <a:spcBef>
                <a:spcPts val="2000"/>
              </a:spcBef>
            </a:pPr>
            <a:r>
              <a:t>Aenean massa. Cum sociis natoque penatibus et magnis dis parturient montes, nascetur ridiculus mus.</a:t>
            </a:r>
          </a:p>
          <a:p>
            <a:pPr>
              <a:spcBef>
                <a:spcPts val="2000"/>
              </a:spcBef>
            </a:pPr>
            <a:r>
              <a:t>Cum sociis natoque penatibus et magnis dis parturient montes, nascetur ridiculus mus.</a:t>
            </a:r>
          </a:p>
        </p:txBody>
      </p:sp>
      <p:sp>
        <p:nvSpPr>
          <p:cNvPr id="650" name="Foliennummer"/>
          <p:cNvSpPr txBox="1">
            <a:spLocks noGrp="1"/>
          </p:cNvSpPr>
          <p:nvPr>
            <p:ph type="sldNum" sz="quarter" idx="2"/>
          </p:nvPr>
        </p:nvSpPr>
        <p:spPr>
          <a:xfrm>
            <a:off x="17730322"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Highlight + Foto + Titel + Text 2">
    <p:spTree>
      <p:nvGrpSpPr>
        <p:cNvPr id="1" name=""/>
        <p:cNvGrpSpPr/>
        <p:nvPr/>
      </p:nvGrpSpPr>
      <p:grpSpPr>
        <a:xfrm>
          <a:off x="0" y="0"/>
          <a:ext cx="0" cy="0"/>
          <a:chOff x="0" y="0"/>
          <a:chExt cx="0" cy="0"/>
        </a:xfrm>
      </p:grpSpPr>
      <p:sp>
        <p:nvSpPr>
          <p:cNvPr id="657" name="pasted-image.pdf"/>
          <p:cNvSpPr>
            <a:spLocks noGrp="1"/>
          </p:cNvSpPr>
          <p:nvPr>
            <p:ph type="pic" sz="half" idx="21"/>
          </p:nvPr>
        </p:nvSpPr>
        <p:spPr>
          <a:xfrm>
            <a:off x="6095911" y="-392947"/>
            <a:ext cx="6096162" cy="14501883"/>
          </a:xfrm>
          <a:prstGeom prst="rect">
            <a:avLst/>
          </a:prstGeom>
        </p:spPr>
        <p:txBody>
          <a:bodyPr lIns="91439" tIns="45719" rIns="91439" bIns="45719">
            <a:noAutofit/>
          </a:bodyPr>
          <a:lstStyle/>
          <a:p>
            <a:endParaRPr/>
          </a:p>
        </p:txBody>
      </p:sp>
      <p:sp>
        <p:nvSpPr>
          <p:cNvPr id="658" name="Wir geben Technologie einen Sinn.…"/>
          <p:cNvSpPr txBox="1">
            <a:spLocks noGrp="1"/>
          </p:cNvSpPr>
          <p:nvPr>
            <p:ph type="body" sz="half" idx="22"/>
          </p:nvPr>
        </p:nvSpPr>
        <p:spPr>
          <a:xfrm>
            <a:off x="-1" y="0"/>
            <a:ext cx="6096002" cy="13715999"/>
          </a:xfrm>
          <a:prstGeom prst="rect">
            <a:avLst/>
          </a:prstGeom>
          <a:solidFill>
            <a:schemeClr val="accent2">
              <a:hueOff val="-72705"/>
              <a:satOff val="28946"/>
              <a:lumOff val="-15763"/>
            </a:schemeClr>
          </a:solidFill>
        </p:spPr>
        <p:txBody>
          <a:bodyPr lIns="685800" tIns="685800" rIns="685800" bIns="685800" anchor="ctr">
            <a:noAutofit/>
          </a:bodyPr>
          <a:lstStyle/>
          <a:p>
            <a:pPr algn="ctr">
              <a:defRPr sz="5500">
                <a:solidFill>
                  <a:schemeClr val="accent1">
                    <a:lumOff val="-7280"/>
                  </a:schemeClr>
                </a:solidFill>
                <a:latin typeface="+mn-lt"/>
                <a:ea typeface="+mn-ea"/>
                <a:cs typeface="+mn-cs"/>
                <a:sym typeface="Mark Pro Heavy"/>
              </a:defRPr>
            </a:pPr>
            <a:r>
              <a:t>Wir geben Technologie einen Sinn.</a:t>
            </a:r>
          </a:p>
          <a:p>
            <a:pPr algn="ctr" defTabSz="457200">
              <a:spcBef>
                <a:spcPts val="0"/>
              </a:spcBef>
              <a:defRPr sz="5500">
                <a:solidFill>
                  <a:schemeClr val="accent1">
                    <a:lumOff val="-7280"/>
                  </a:schemeClr>
                </a:solidFill>
                <a:latin typeface="+mn-lt"/>
                <a:ea typeface="+mn-ea"/>
                <a:cs typeface="+mn-cs"/>
                <a:sym typeface="Mark Pro Heavy"/>
              </a:defRPr>
            </a:pPr>
            <a:r>
              <a:t>Und Ihren </a:t>
            </a:r>
          </a:p>
          <a:p>
            <a:pPr algn="ctr" defTabSz="457200">
              <a:spcBef>
                <a:spcPts val="0"/>
              </a:spcBef>
              <a:defRPr sz="5500">
                <a:solidFill>
                  <a:schemeClr val="accent1">
                    <a:lumOff val="-7280"/>
                  </a:schemeClr>
                </a:solidFill>
                <a:latin typeface="+mn-lt"/>
                <a:ea typeface="+mn-ea"/>
                <a:cs typeface="+mn-cs"/>
                <a:sym typeface="Mark Pro Heavy"/>
              </a:defRPr>
            </a:pPr>
            <a:r>
              <a:t>Ideen eine Zukunft.</a:t>
            </a:r>
          </a:p>
        </p:txBody>
      </p:sp>
      <p:sp>
        <p:nvSpPr>
          <p:cNvPr id="659" name="Headline"/>
          <p:cNvSpPr txBox="1">
            <a:spLocks noGrp="1"/>
          </p:cNvSpPr>
          <p:nvPr>
            <p:ph type="body" sz="quarter" idx="23"/>
          </p:nvPr>
        </p:nvSpPr>
        <p:spPr>
          <a:xfrm>
            <a:off x="12832339"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660" name="Lorem ipsum dolor sit amet, consectetuer adipiscing elit. Aenean commodo ligula eget dolor. Aenean massa.…"/>
          <p:cNvSpPr txBox="1">
            <a:spLocks noGrp="1"/>
          </p:cNvSpPr>
          <p:nvPr>
            <p:ph type="body" sz="half" idx="24"/>
          </p:nvPr>
        </p:nvSpPr>
        <p:spPr>
          <a:xfrm>
            <a:off x="12832028" y="3203492"/>
            <a:ext cx="10249523" cy="9184531"/>
          </a:xfrm>
          <a:prstGeom prst="rect">
            <a:avLst/>
          </a:prstGeom>
        </p:spPr>
        <p:txBody>
          <a:bodyPr lIns="0" tIns="0" rIns="0" bIns="0">
            <a:noAutofit/>
          </a:bodyPr>
          <a:lstStyle/>
          <a:p>
            <a:r>
              <a:t>Lorem ipsum dolor sit amet, consectetuer adipiscing elit. Aenean commodo ligula eget dolor. Aenean massa. </a:t>
            </a:r>
          </a:p>
          <a:p>
            <a:pPr>
              <a:spcBef>
                <a:spcPts val="2000"/>
              </a:spcBef>
            </a:pPr>
            <a:r>
              <a:t>Aenean massa. Cum sociis natoque penatibus et magnis dis parturient montes, nascetur ridiculus mus.</a:t>
            </a:r>
          </a:p>
          <a:p>
            <a:pPr>
              <a:spcBef>
                <a:spcPts val="2000"/>
              </a:spcBef>
            </a:pPr>
            <a:r>
              <a:t>Cum sociis natoque penatibus et magnis dis parturient montes, nascetur ridiculus mus.</a:t>
            </a:r>
          </a:p>
        </p:txBody>
      </p:sp>
      <p:sp>
        <p:nvSpPr>
          <p:cNvPr id="661" name="Foliennummer"/>
          <p:cNvSpPr txBox="1">
            <a:spLocks noGrp="1"/>
          </p:cNvSpPr>
          <p:nvPr>
            <p:ph type="sldNum" sz="quarter" idx="2"/>
          </p:nvPr>
        </p:nvSpPr>
        <p:spPr>
          <a:xfrm>
            <a:off x="17730322"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Highlight + Foto + Titel + Text 3">
    <p:spTree>
      <p:nvGrpSpPr>
        <p:cNvPr id="1" name=""/>
        <p:cNvGrpSpPr/>
        <p:nvPr/>
      </p:nvGrpSpPr>
      <p:grpSpPr>
        <a:xfrm>
          <a:off x="0" y="0"/>
          <a:ext cx="0" cy="0"/>
          <a:chOff x="0" y="0"/>
          <a:chExt cx="0" cy="0"/>
        </a:xfrm>
      </p:grpSpPr>
      <p:sp>
        <p:nvSpPr>
          <p:cNvPr id="668" name="pasted-image.pdf"/>
          <p:cNvSpPr>
            <a:spLocks noGrp="1"/>
          </p:cNvSpPr>
          <p:nvPr>
            <p:ph type="pic" sz="half" idx="21"/>
          </p:nvPr>
        </p:nvSpPr>
        <p:spPr>
          <a:xfrm>
            <a:off x="6095911" y="-392947"/>
            <a:ext cx="6096162" cy="14501883"/>
          </a:xfrm>
          <a:prstGeom prst="rect">
            <a:avLst/>
          </a:prstGeom>
        </p:spPr>
        <p:txBody>
          <a:bodyPr lIns="91439" tIns="45719" rIns="91439" bIns="45719">
            <a:noAutofit/>
          </a:bodyPr>
          <a:lstStyle/>
          <a:p>
            <a:endParaRPr/>
          </a:p>
        </p:txBody>
      </p:sp>
      <p:sp>
        <p:nvSpPr>
          <p:cNvPr id="669" name="Wir geben Technologie einen Sinn.…"/>
          <p:cNvSpPr txBox="1">
            <a:spLocks noGrp="1"/>
          </p:cNvSpPr>
          <p:nvPr>
            <p:ph type="body" sz="half" idx="22"/>
          </p:nvPr>
        </p:nvSpPr>
        <p:spPr>
          <a:xfrm>
            <a:off x="-1" y="0"/>
            <a:ext cx="6096002" cy="13715999"/>
          </a:xfrm>
          <a:prstGeom prst="rect">
            <a:avLst/>
          </a:prstGeom>
          <a:solidFill>
            <a:schemeClr val="accent2">
              <a:hueOff val="-72705"/>
              <a:satOff val="28946"/>
              <a:lumOff val="-15763"/>
            </a:schemeClr>
          </a:solidFill>
        </p:spPr>
        <p:txBody>
          <a:bodyPr lIns="685800" tIns="685800" rIns="685800" bIns="685800" anchor="ctr">
            <a:noAutofit/>
          </a:bodyPr>
          <a:lstStyle/>
          <a:p>
            <a:pPr algn="ctr">
              <a:defRPr sz="5500">
                <a:solidFill>
                  <a:schemeClr val="accent1">
                    <a:lumOff val="-7280"/>
                  </a:schemeClr>
                </a:solidFill>
                <a:latin typeface="+mn-lt"/>
                <a:ea typeface="+mn-ea"/>
                <a:cs typeface="+mn-cs"/>
                <a:sym typeface="Mark Pro Heavy"/>
              </a:defRPr>
            </a:pPr>
            <a:r>
              <a:t>Wir geben Technologie einen Sinn.</a:t>
            </a:r>
          </a:p>
          <a:p>
            <a:pPr algn="ctr" defTabSz="457200">
              <a:spcBef>
                <a:spcPts val="0"/>
              </a:spcBef>
              <a:defRPr sz="5500">
                <a:solidFill>
                  <a:schemeClr val="accent1">
                    <a:lumOff val="-7280"/>
                  </a:schemeClr>
                </a:solidFill>
                <a:latin typeface="+mn-lt"/>
                <a:ea typeface="+mn-ea"/>
                <a:cs typeface="+mn-cs"/>
                <a:sym typeface="Mark Pro Heavy"/>
              </a:defRPr>
            </a:pPr>
            <a:r>
              <a:t>Und Ihren </a:t>
            </a:r>
          </a:p>
          <a:p>
            <a:pPr algn="ctr" defTabSz="457200">
              <a:spcBef>
                <a:spcPts val="0"/>
              </a:spcBef>
              <a:defRPr sz="5500">
                <a:solidFill>
                  <a:schemeClr val="accent1">
                    <a:lumOff val="-7280"/>
                  </a:schemeClr>
                </a:solidFill>
                <a:latin typeface="+mn-lt"/>
                <a:ea typeface="+mn-ea"/>
                <a:cs typeface="+mn-cs"/>
                <a:sym typeface="Mark Pro Heavy"/>
              </a:defRPr>
            </a:pPr>
            <a:r>
              <a:t>Ideen eine Zukunft.</a:t>
            </a:r>
          </a:p>
        </p:txBody>
      </p:sp>
      <p:sp>
        <p:nvSpPr>
          <p:cNvPr id="670" name="Headline"/>
          <p:cNvSpPr txBox="1">
            <a:spLocks noGrp="1"/>
          </p:cNvSpPr>
          <p:nvPr>
            <p:ph type="body" sz="quarter" idx="23"/>
          </p:nvPr>
        </p:nvSpPr>
        <p:spPr>
          <a:xfrm>
            <a:off x="12832339"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671" name="Lorem ipsum dolor sit amet, consectetuer adipiscing elit. Aenean commodo ligula eget dolor. Aenean massa.…"/>
          <p:cNvSpPr txBox="1">
            <a:spLocks noGrp="1"/>
          </p:cNvSpPr>
          <p:nvPr>
            <p:ph type="body" sz="half" idx="24"/>
          </p:nvPr>
        </p:nvSpPr>
        <p:spPr>
          <a:xfrm>
            <a:off x="12832028" y="3203492"/>
            <a:ext cx="10249523" cy="9184531"/>
          </a:xfrm>
          <a:prstGeom prst="rect">
            <a:avLst/>
          </a:prstGeom>
        </p:spPr>
        <p:txBody>
          <a:bodyPr lIns="0" tIns="0" rIns="0" bIns="0">
            <a:noAutofit/>
          </a:bodyPr>
          <a:lstStyle/>
          <a:p>
            <a:r>
              <a:t>Lorem ipsum dolor sit amet, consectetuer adipiscing elit. Aenean commodo ligula eget dolor. Aenean massa. </a:t>
            </a:r>
          </a:p>
          <a:p>
            <a:pPr>
              <a:spcBef>
                <a:spcPts val="2000"/>
              </a:spcBef>
            </a:pPr>
            <a:r>
              <a:t>Aenean massa. Cum sociis natoque penatibus et magnis dis parturient montes, nascetur ridiculus mus.</a:t>
            </a:r>
          </a:p>
          <a:p>
            <a:pPr>
              <a:spcBef>
                <a:spcPts val="2000"/>
              </a:spcBef>
            </a:pPr>
            <a:r>
              <a:t>Cum sociis natoque penatibus et magnis dis parturient montes, nascetur ridiculus mus.</a:t>
            </a:r>
          </a:p>
        </p:txBody>
      </p:sp>
      <p:sp>
        <p:nvSpPr>
          <p:cNvPr id="672" name="Foliennummer"/>
          <p:cNvSpPr txBox="1">
            <a:spLocks noGrp="1"/>
          </p:cNvSpPr>
          <p:nvPr>
            <p:ph type="sldNum" sz="quarter" idx="2"/>
          </p:nvPr>
        </p:nvSpPr>
        <p:spPr>
          <a:xfrm>
            <a:off x="17730322"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Highlight + Foto + Titel + Text 4">
    <p:spTree>
      <p:nvGrpSpPr>
        <p:cNvPr id="1" name=""/>
        <p:cNvGrpSpPr/>
        <p:nvPr/>
      </p:nvGrpSpPr>
      <p:grpSpPr>
        <a:xfrm>
          <a:off x="0" y="0"/>
          <a:ext cx="0" cy="0"/>
          <a:chOff x="0" y="0"/>
          <a:chExt cx="0" cy="0"/>
        </a:xfrm>
      </p:grpSpPr>
      <p:sp>
        <p:nvSpPr>
          <p:cNvPr id="679" name="pasted-image.pdf"/>
          <p:cNvSpPr>
            <a:spLocks noGrp="1"/>
          </p:cNvSpPr>
          <p:nvPr>
            <p:ph type="pic" sz="half" idx="21"/>
          </p:nvPr>
        </p:nvSpPr>
        <p:spPr>
          <a:xfrm>
            <a:off x="6095911" y="-392947"/>
            <a:ext cx="6096162" cy="14501883"/>
          </a:xfrm>
          <a:prstGeom prst="rect">
            <a:avLst/>
          </a:prstGeom>
        </p:spPr>
        <p:txBody>
          <a:bodyPr lIns="91439" tIns="45719" rIns="91439" bIns="45719">
            <a:noAutofit/>
          </a:bodyPr>
          <a:lstStyle/>
          <a:p>
            <a:endParaRPr/>
          </a:p>
        </p:txBody>
      </p:sp>
      <p:sp>
        <p:nvSpPr>
          <p:cNvPr id="680" name="Wir geben Technologie einen Sinn.…"/>
          <p:cNvSpPr txBox="1">
            <a:spLocks noGrp="1"/>
          </p:cNvSpPr>
          <p:nvPr>
            <p:ph type="body" sz="half" idx="22"/>
          </p:nvPr>
        </p:nvSpPr>
        <p:spPr>
          <a:xfrm>
            <a:off x="-1" y="0"/>
            <a:ext cx="6096002" cy="13715999"/>
          </a:xfrm>
          <a:prstGeom prst="rect">
            <a:avLst/>
          </a:prstGeom>
          <a:solidFill>
            <a:schemeClr val="accent2">
              <a:hueOff val="-72705"/>
              <a:satOff val="28946"/>
              <a:lumOff val="-15763"/>
            </a:schemeClr>
          </a:solidFill>
        </p:spPr>
        <p:txBody>
          <a:bodyPr lIns="685800" tIns="685800" rIns="685800" bIns="685800" anchor="ctr">
            <a:noAutofit/>
          </a:bodyPr>
          <a:lstStyle/>
          <a:p>
            <a:pPr algn="ctr">
              <a:defRPr sz="5500">
                <a:solidFill>
                  <a:schemeClr val="accent1">
                    <a:lumOff val="-7280"/>
                  </a:schemeClr>
                </a:solidFill>
                <a:latin typeface="+mn-lt"/>
                <a:ea typeface="+mn-ea"/>
                <a:cs typeface="+mn-cs"/>
                <a:sym typeface="Mark Pro Heavy"/>
              </a:defRPr>
            </a:pPr>
            <a:r>
              <a:t>Wir geben Technologie einen Sinn.</a:t>
            </a:r>
          </a:p>
          <a:p>
            <a:pPr algn="ctr" defTabSz="457200">
              <a:spcBef>
                <a:spcPts val="0"/>
              </a:spcBef>
              <a:defRPr sz="5500">
                <a:solidFill>
                  <a:schemeClr val="accent1">
                    <a:lumOff val="-7280"/>
                  </a:schemeClr>
                </a:solidFill>
                <a:latin typeface="+mn-lt"/>
                <a:ea typeface="+mn-ea"/>
                <a:cs typeface="+mn-cs"/>
                <a:sym typeface="Mark Pro Heavy"/>
              </a:defRPr>
            </a:pPr>
            <a:r>
              <a:t>Und Ihren </a:t>
            </a:r>
          </a:p>
          <a:p>
            <a:pPr algn="ctr" defTabSz="457200">
              <a:spcBef>
                <a:spcPts val="0"/>
              </a:spcBef>
              <a:defRPr sz="5500">
                <a:solidFill>
                  <a:schemeClr val="accent1">
                    <a:lumOff val="-7280"/>
                  </a:schemeClr>
                </a:solidFill>
                <a:latin typeface="+mn-lt"/>
                <a:ea typeface="+mn-ea"/>
                <a:cs typeface="+mn-cs"/>
                <a:sym typeface="Mark Pro Heavy"/>
              </a:defRPr>
            </a:pPr>
            <a:r>
              <a:t>Ideen eine Zukunft.</a:t>
            </a:r>
          </a:p>
        </p:txBody>
      </p:sp>
      <p:sp>
        <p:nvSpPr>
          <p:cNvPr id="681" name="Headline"/>
          <p:cNvSpPr txBox="1">
            <a:spLocks noGrp="1"/>
          </p:cNvSpPr>
          <p:nvPr>
            <p:ph type="body" sz="quarter" idx="23"/>
          </p:nvPr>
        </p:nvSpPr>
        <p:spPr>
          <a:xfrm>
            <a:off x="12832339"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682" name="Lorem ipsum dolor sit amet, consectetuer adipiscing elit. Aenean commodo ligula eget dolor. Aenean massa.…"/>
          <p:cNvSpPr txBox="1">
            <a:spLocks noGrp="1"/>
          </p:cNvSpPr>
          <p:nvPr>
            <p:ph type="body" sz="half" idx="24"/>
          </p:nvPr>
        </p:nvSpPr>
        <p:spPr>
          <a:xfrm>
            <a:off x="12832028" y="3203492"/>
            <a:ext cx="10249523" cy="9184531"/>
          </a:xfrm>
          <a:prstGeom prst="rect">
            <a:avLst/>
          </a:prstGeom>
        </p:spPr>
        <p:txBody>
          <a:bodyPr lIns="0" tIns="0" rIns="0" bIns="0">
            <a:noAutofit/>
          </a:bodyPr>
          <a:lstStyle/>
          <a:p>
            <a:r>
              <a:t>Lorem ipsum dolor sit amet, consectetuer adipiscing elit. Aenean commodo ligula eget dolor. Aenean massa. </a:t>
            </a:r>
          </a:p>
          <a:p>
            <a:pPr>
              <a:spcBef>
                <a:spcPts val="2000"/>
              </a:spcBef>
            </a:pPr>
            <a:r>
              <a:t>Aenean massa. Cum sociis natoque penatibus et magnis dis parturient montes, nascetur ridiculus mus.</a:t>
            </a:r>
          </a:p>
          <a:p>
            <a:pPr>
              <a:spcBef>
                <a:spcPts val="2000"/>
              </a:spcBef>
            </a:pPr>
            <a:r>
              <a:t>Cum sociis natoque penatibus et magnis dis parturient montes, nascetur ridiculus mus.</a:t>
            </a:r>
          </a:p>
        </p:txBody>
      </p:sp>
      <p:sp>
        <p:nvSpPr>
          <p:cNvPr id="683" name="Foliennummer"/>
          <p:cNvSpPr txBox="1">
            <a:spLocks noGrp="1"/>
          </p:cNvSpPr>
          <p:nvPr>
            <p:ph type="sldNum" sz="quarter" idx="2"/>
          </p:nvPr>
        </p:nvSpPr>
        <p:spPr>
          <a:xfrm>
            <a:off x="17730322"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Highlight + Foto + Titel + Text 5">
    <p:spTree>
      <p:nvGrpSpPr>
        <p:cNvPr id="1" name=""/>
        <p:cNvGrpSpPr/>
        <p:nvPr/>
      </p:nvGrpSpPr>
      <p:grpSpPr>
        <a:xfrm>
          <a:off x="0" y="0"/>
          <a:ext cx="0" cy="0"/>
          <a:chOff x="0" y="0"/>
          <a:chExt cx="0" cy="0"/>
        </a:xfrm>
      </p:grpSpPr>
      <p:sp>
        <p:nvSpPr>
          <p:cNvPr id="690" name="pasted-image.pdf"/>
          <p:cNvSpPr>
            <a:spLocks noGrp="1"/>
          </p:cNvSpPr>
          <p:nvPr>
            <p:ph type="pic" sz="half" idx="21"/>
          </p:nvPr>
        </p:nvSpPr>
        <p:spPr>
          <a:xfrm>
            <a:off x="6095911" y="-392947"/>
            <a:ext cx="6096162" cy="14501883"/>
          </a:xfrm>
          <a:prstGeom prst="rect">
            <a:avLst/>
          </a:prstGeom>
        </p:spPr>
        <p:txBody>
          <a:bodyPr lIns="91439" tIns="45719" rIns="91439" bIns="45719">
            <a:noAutofit/>
          </a:bodyPr>
          <a:lstStyle/>
          <a:p>
            <a:endParaRPr/>
          </a:p>
        </p:txBody>
      </p:sp>
      <p:sp>
        <p:nvSpPr>
          <p:cNvPr id="691" name="Wir geben Technologie einen Sinn.…"/>
          <p:cNvSpPr txBox="1">
            <a:spLocks noGrp="1"/>
          </p:cNvSpPr>
          <p:nvPr>
            <p:ph type="body" sz="half" idx="22"/>
          </p:nvPr>
        </p:nvSpPr>
        <p:spPr>
          <a:xfrm>
            <a:off x="-1" y="0"/>
            <a:ext cx="6096002" cy="13715999"/>
          </a:xfrm>
          <a:prstGeom prst="rect">
            <a:avLst/>
          </a:prstGeom>
          <a:solidFill>
            <a:schemeClr val="accent2">
              <a:hueOff val="-72705"/>
              <a:satOff val="28946"/>
              <a:lumOff val="-15763"/>
            </a:schemeClr>
          </a:solidFill>
        </p:spPr>
        <p:txBody>
          <a:bodyPr lIns="685800" tIns="685800" rIns="685800" bIns="685800" anchor="ctr">
            <a:noAutofit/>
          </a:bodyPr>
          <a:lstStyle/>
          <a:p>
            <a:pPr algn="ctr">
              <a:defRPr sz="5500">
                <a:solidFill>
                  <a:schemeClr val="accent1">
                    <a:lumOff val="-7280"/>
                  </a:schemeClr>
                </a:solidFill>
                <a:latin typeface="+mn-lt"/>
                <a:ea typeface="+mn-ea"/>
                <a:cs typeface="+mn-cs"/>
                <a:sym typeface="Mark Pro Heavy"/>
              </a:defRPr>
            </a:pPr>
            <a:r>
              <a:t>Wir geben Technologie einen Sinn.</a:t>
            </a:r>
          </a:p>
          <a:p>
            <a:pPr algn="ctr" defTabSz="457200">
              <a:spcBef>
                <a:spcPts val="0"/>
              </a:spcBef>
              <a:defRPr sz="5500">
                <a:solidFill>
                  <a:schemeClr val="accent1">
                    <a:lumOff val="-7280"/>
                  </a:schemeClr>
                </a:solidFill>
                <a:latin typeface="+mn-lt"/>
                <a:ea typeface="+mn-ea"/>
                <a:cs typeface="+mn-cs"/>
                <a:sym typeface="Mark Pro Heavy"/>
              </a:defRPr>
            </a:pPr>
            <a:r>
              <a:t>Und Ihren </a:t>
            </a:r>
          </a:p>
          <a:p>
            <a:pPr algn="ctr" defTabSz="457200">
              <a:spcBef>
                <a:spcPts val="0"/>
              </a:spcBef>
              <a:defRPr sz="5500">
                <a:solidFill>
                  <a:schemeClr val="accent1">
                    <a:lumOff val="-7280"/>
                  </a:schemeClr>
                </a:solidFill>
                <a:latin typeface="+mn-lt"/>
                <a:ea typeface="+mn-ea"/>
                <a:cs typeface="+mn-cs"/>
                <a:sym typeface="Mark Pro Heavy"/>
              </a:defRPr>
            </a:pPr>
            <a:r>
              <a:t>Ideen eine Zukunft.</a:t>
            </a:r>
          </a:p>
        </p:txBody>
      </p:sp>
      <p:sp>
        <p:nvSpPr>
          <p:cNvPr id="692" name="Headline"/>
          <p:cNvSpPr txBox="1">
            <a:spLocks noGrp="1"/>
          </p:cNvSpPr>
          <p:nvPr>
            <p:ph type="body" sz="quarter" idx="23"/>
          </p:nvPr>
        </p:nvSpPr>
        <p:spPr>
          <a:xfrm>
            <a:off x="12832339"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693" name="Lorem ipsum dolor sit amet, consectetuer adipiscing elit. Aenean commodo ligula eget dolor. Aenean massa.…"/>
          <p:cNvSpPr txBox="1">
            <a:spLocks noGrp="1"/>
          </p:cNvSpPr>
          <p:nvPr>
            <p:ph type="body" sz="half" idx="24"/>
          </p:nvPr>
        </p:nvSpPr>
        <p:spPr>
          <a:xfrm>
            <a:off x="12832028" y="3203492"/>
            <a:ext cx="10249523" cy="9184531"/>
          </a:xfrm>
          <a:prstGeom prst="rect">
            <a:avLst/>
          </a:prstGeom>
        </p:spPr>
        <p:txBody>
          <a:bodyPr lIns="0" tIns="0" rIns="0" bIns="0">
            <a:noAutofit/>
          </a:bodyPr>
          <a:lstStyle/>
          <a:p>
            <a:r>
              <a:t>Lorem ipsum dolor sit amet, consectetuer adipiscing elit. Aenean commodo ligula eget dolor. Aenean massa. </a:t>
            </a:r>
          </a:p>
          <a:p>
            <a:pPr>
              <a:spcBef>
                <a:spcPts val="2000"/>
              </a:spcBef>
            </a:pPr>
            <a:r>
              <a:t>Aenean massa. Cum sociis natoque penatibus et magnis dis parturient montes, nascetur ridiculus mus.</a:t>
            </a:r>
          </a:p>
          <a:p>
            <a:pPr>
              <a:spcBef>
                <a:spcPts val="2000"/>
              </a:spcBef>
            </a:pPr>
            <a:r>
              <a:t>Cum sociis natoque penatibus et magnis dis parturient montes, nascetur ridiculus mus.</a:t>
            </a:r>
          </a:p>
        </p:txBody>
      </p:sp>
      <p:sp>
        <p:nvSpPr>
          <p:cNvPr id="694" name="Foliennummer"/>
          <p:cNvSpPr txBox="1">
            <a:spLocks noGrp="1"/>
          </p:cNvSpPr>
          <p:nvPr>
            <p:ph type="sldNum" sz="quarter" idx="2"/>
          </p:nvPr>
        </p:nvSpPr>
        <p:spPr>
          <a:xfrm>
            <a:off x="17730322"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Highlight + Foto + Titel + Text 6">
    <p:spTree>
      <p:nvGrpSpPr>
        <p:cNvPr id="1" name=""/>
        <p:cNvGrpSpPr/>
        <p:nvPr/>
      </p:nvGrpSpPr>
      <p:grpSpPr>
        <a:xfrm>
          <a:off x="0" y="0"/>
          <a:ext cx="0" cy="0"/>
          <a:chOff x="0" y="0"/>
          <a:chExt cx="0" cy="0"/>
        </a:xfrm>
      </p:grpSpPr>
      <p:sp>
        <p:nvSpPr>
          <p:cNvPr id="701" name="pasted-image.pdf"/>
          <p:cNvSpPr>
            <a:spLocks noGrp="1"/>
          </p:cNvSpPr>
          <p:nvPr>
            <p:ph type="pic" sz="half" idx="21"/>
          </p:nvPr>
        </p:nvSpPr>
        <p:spPr>
          <a:xfrm>
            <a:off x="6095911" y="-392947"/>
            <a:ext cx="6096162" cy="14501883"/>
          </a:xfrm>
          <a:prstGeom prst="rect">
            <a:avLst/>
          </a:prstGeom>
        </p:spPr>
        <p:txBody>
          <a:bodyPr lIns="91439" tIns="45719" rIns="91439" bIns="45719">
            <a:noAutofit/>
          </a:bodyPr>
          <a:lstStyle/>
          <a:p>
            <a:endParaRPr/>
          </a:p>
        </p:txBody>
      </p:sp>
      <p:sp>
        <p:nvSpPr>
          <p:cNvPr id="702" name="Wir geben Technologie einen Sinn.…"/>
          <p:cNvSpPr txBox="1">
            <a:spLocks noGrp="1"/>
          </p:cNvSpPr>
          <p:nvPr>
            <p:ph type="body" sz="half" idx="22"/>
          </p:nvPr>
        </p:nvSpPr>
        <p:spPr>
          <a:xfrm>
            <a:off x="-1" y="0"/>
            <a:ext cx="6096002" cy="13715999"/>
          </a:xfrm>
          <a:prstGeom prst="rect">
            <a:avLst/>
          </a:prstGeom>
          <a:solidFill>
            <a:schemeClr val="accent2">
              <a:hueOff val="-72705"/>
              <a:satOff val="28946"/>
              <a:lumOff val="-15763"/>
            </a:schemeClr>
          </a:solidFill>
        </p:spPr>
        <p:txBody>
          <a:bodyPr lIns="685800" tIns="685800" rIns="685800" bIns="685800" anchor="ctr">
            <a:noAutofit/>
          </a:bodyPr>
          <a:lstStyle/>
          <a:p>
            <a:pPr algn="ctr">
              <a:defRPr sz="5500">
                <a:solidFill>
                  <a:schemeClr val="accent1">
                    <a:lumOff val="-7280"/>
                  </a:schemeClr>
                </a:solidFill>
                <a:latin typeface="+mn-lt"/>
                <a:ea typeface="+mn-ea"/>
                <a:cs typeface="+mn-cs"/>
                <a:sym typeface="Mark Pro Heavy"/>
              </a:defRPr>
            </a:pPr>
            <a:r>
              <a:t>Wir geben Technologie einen Sinn.</a:t>
            </a:r>
          </a:p>
          <a:p>
            <a:pPr algn="ctr" defTabSz="457200">
              <a:spcBef>
                <a:spcPts val="0"/>
              </a:spcBef>
              <a:defRPr sz="5500">
                <a:solidFill>
                  <a:schemeClr val="accent1">
                    <a:lumOff val="-7280"/>
                  </a:schemeClr>
                </a:solidFill>
                <a:latin typeface="+mn-lt"/>
                <a:ea typeface="+mn-ea"/>
                <a:cs typeface="+mn-cs"/>
                <a:sym typeface="Mark Pro Heavy"/>
              </a:defRPr>
            </a:pPr>
            <a:r>
              <a:t>Und Ihren </a:t>
            </a:r>
          </a:p>
          <a:p>
            <a:pPr algn="ctr" defTabSz="457200">
              <a:spcBef>
                <a:spcPts val="0"/>
              </a:spcBef>
              <a:defRPr sz="5500">
                <a:solidFill>
                  <a:schemeClr val="accent1">
                    <a:lumOff val="-7280"/>
                  </a:schemeClr>
                </a:solidFill>
                <a:latin typeface="+mn-lt"/>
                <a:ea typeface="+mn-ea"/>
                <a:cs typeface="+mn-cs"/>
                <a:sym typeface="Mark Pro Heavy"/>
              </a:defRPr>
            </a:pPr>
            <a:r>
              <a:t>Ideen eine Zukunft.</a:t>
            </a:r>
          </a:p>
        </p:txBody>
      </p:sp>
      <p:sp>
        <p:nvSpPr>
          <p:cNvPr id="703" name="Headline"/>
          <p:cNvSpPr txBox="1">
            <a:spLocks noGrp="1"/>
          </p:cNvSpPr>
          <p:nvPr>
            <p:ph type="body" sz="quarter" idx="23"/>
          </p:nvPr>
        </p:nvSpPr>
        <p:spPr>
          <a:xfrm>
            <a:off x="12832339" y="1023553"/>
            <a:ext cx="10147301" cy="1906691"/>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704" name="Lorem ipsum dolor sit amet, consectetuer adipiscing elit. Aenean commodo ligula eget dolor. Aenean massa.…"/>
          <p:cNvSpPr txBox="1">
            <a:spLocks noGrp="1"/>
          </p:cNvSpPr>
          <p:nvPr>
            <p:ph type="body" sz="half" idx="24"/>
          </p:nvPr>
        </p:nvSpPr>
        <p:spPr>
          <a:xfrm>
            <a:off x="12832028" y="3203492"/>
            <a:ext cx="10249523" cy="9184531"/>
          </a:xfrm>
          <a:prstGeom prst="rect">
            <a:avLst/>
          </a:prstGeom>
        </p:spPr>
        <p:txBody>
          <a:bodyPr lIns="0" tIns="0" rIns="0" bIns="0">
            <a:noAutofit/>
          </a:bodyPr>
          <a:lstStyle/>
          <a:p>
            <a:r>
              <a:t>Lorem ipsum dolor sit amet, consectetuer adipiscing elit. Aenean commodo ligula eget dolor. Aenean massa. </a:t>
            </a:r>
          </a:p>
          <a:p>
            <a:pPr>
              <a:spcBef>
                <a:spcPts val="2000"/>
              </a:spcBef>
            </a:pPr>
            <a:r>
              <a:t>Aenean massa. Cum sociis natoque penatibus et magnis dis parturient montes, nascetur ridiculus mus.</a:t>
            </a:r>
          </a:p>
          <a:p>
            <a:pPr>
              <a:spcBef>
                <a:spcPts val="2000"/>
              </a:spcBef>
            </a:pPr>
            <a:r>
              <a:t>Cum sociis natoque penatibus et magnis dis parturient montes, nascetur ridiculus mus.</a:t>
            </a:r>
          </a:p>
        </p:txBody>
      </p:sp>
      <p:sp>
        <p:nvSpPr>
          <p:cNvPr id="705" name="Foliennummer"/>
          <p:cNvSpPr txBox="1">
            <a:spLocks noGrp="1"/>
          </p:cNvSpPr>
          <p:nvPr>
            <p:ph type="sldNum" sz="quarter" idx="2"/>
          </p:nvPr>
        </p:nvSpPr>
        <p:spPr>
          <a:xfrm>
            <a:off x="17730322"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Zwischenfolie einzeilig">
    <p:spTree>
      <p:nvGrpSpPr>
        <p:cNvPr id="1" name=""/>
        <p:cNvGrpSpPr/>
        <p:nvPr/>
      </p:nvGrpSpPr>
      <p:grpSpPr>
        <a:xfrm>
          <a:off x="0" y="0"/>
          <a:ext cx="0" cy="0"/>
          <a:chOff x="0" y="0"/>
          <a:chExt cx="0" cy="0"/>
        </a:xfrm>
      </p:grpSpPr>
      <p:sp>
        <p:nvSpPr>
          <p:cNvPr id="712" name="Rechteck"/>
          <p:cNvSpPr/>
          <p:nvPr/>
        </p:nvSpPr>
        <p:spPr>
          <a:xfrm>
            <a:off x="0" y="-1"/>
            <a:ext cx="24384001" cy="13716001"/>
          </a:xfrm>
          <a:prstGeom prst="rect">
            <a:avLst/>
          </a:prstGeom>
          <a:solidFill>
            <a:schemeClr val="accent6">
              <a:lumOff val="100000"/>
            </a:schemeClr>
          </a:solidFill>
          <a:ln w="12700">
            <a:miter lim="400000"/>
          </a:ln>
        </p:spPr>
        <p:txBody>
          <a:bodyPr lIns="0" tIns="0" rIns="0" bIns="0" anchor="ctr"/>
          <a:lstStyle/>
          <a:p>
            <a:endParaRPr/>
          </a:p>
        </p:txBody>
      </p:sp>
      <p:sp>
        <p:nvSpPr>
          <p:cNvPr id="713" name="Wir geben Technologie einen Sinn."/>
          <p:cNvSpPr txBox="1">
            <a:spLocks noGrp="1"/>
          </p:cNvSpPr>
          <p:nvPr>
            <p:ph type="body" idx="21"/>
          </p:nvPr>
        </p:nvSpPr>
        <p:spPr>
          <a:xfrm>
            <a:off x="1360898" y="1377958"/>
            <a:ext cx="21662204" cy="10960084"/>
          </a:xfrm>
          <a:prstGeom prst="rect">
            <a:avLst/>
          </a:prstGeom>
        </p:spPr>
        <p:txBody>
          <a:bodyPr lIns="685800" tIns="685800" rIns="685800" bIns="685800" anchor="ctr">
            <a:noAutofit/>
          </a:bodyPr>
          <a:lstStyle>
            <a:lvl1pPr algn="ctr">
              <a:defRPr sz="6000">
                <a:latin typeface="+mn-lt"/>
                <a:ea typeface="+mn-ea"/>
                <a:cs typeface="+mn-cs"/>
                <a:sym typeface="Mark Pro Heavy"/>
              </a:defRPr>
            </a:lvl1pPr>
          </a:lstStyle>
          <a:p>
            <a:r>
              <a:t>Wir geben Technologie einen Sinn.</a:t>
            </a:r>
          </a:p>
        </p:txBody>
      </p:sp>
      <p:sp>
        <p:nvSpPr>
          <p:cNvPr id="714"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Zwischenfolie Petrol einzeilig">
    <p:spTree>
      <p:nvGrpSpPr>
        <p:cNvPr id="1" name=""/>
        <p:cNvGrpSpPr/>
        <p:nvPr/>
      </p:nvGrpSpPr>
      <p:grpSpPr>
        <a:xfrm>
          <a:off x="0" y="0"/>
          <a:ext cx="0" cy="0"/>
          <a:chOff x="0" y="0"/>
          <a:chExt cx="0" cy="0"/>
        </a:xfrm>
      </p:grpSpPr>
      <p:sp>
        <p:nvSpPr>
          <p:cNvPr id="721" name="Rechteck"/>
          <p:cNvSpPr/>
          <p:nvPr/>
        </p:nvSpPr>
        <p:spPr>
          <a:xfrm>
            <a:off x="0" y="-1"/>
            <a:ext cx="24384001" cy="13716001"/>
          </a:xfrm>
          <a:prstGeom prst="rect">
            <a:avLst/>
          </a:prstGeom>
          <a:solidFill>
            <a:schemeClr val="accent2">
              <a:hueOff val="-72705"/>
              <a:satOff val="28946"/>
              <a:lumOff val="-15763"/>
            </a:schemeClr>
          </a:solidFill>
          <a:ln w="12700">
            <a:miter lim="400000"/>
          </a:ln>
        </p:spPr>
        <p:txBody>
          <a:bodyPr lIns="0" tIns="0" rIns="0" bIns="0" anchor="ctr"/>
          <a:lstStyle/>
          <a:p>
            <a:endParaRPr/>
          </a:p>
        </p:txBody>
      </p:sp>
      <p:sp>
        <p:nvSpPr>
          <p:cNvPr id="722" name="Wir geben Technologie einen Sinn."/>
          <p:cNvSpPr txBox="1">
            <a:spLocks noGrp="1"/>
          </p:cNvSpPr>
          <p:nvPr>
            <p:ph type="body" idx="21"/>
          </p:nvPr>
        </p:nvSpPr>
        <p:spPr>
          <a:xfrm>
            <a:off x="1360898" y="1377958"/>
            <a:ext cx="21662204" cy="10960084"/>
          </a:xfrm>
          <a:prstGeom prst="rect">
            <a:avLst/>
          </a:prstGeom>
        </p:spPr>
        <p:txBody>
          <a:bodyPr lIns="685800" tIns="685800" rIns="685800" bIns="685800" anchor="ctr">
            <a:noAutofit/>
          </a:bodyPr>
          <a:lstStyle>
            <a:lvl1pPr algn="ctr">
              <a:defRPr sz="6000">
                <a:solidFill>
                  <a:schemeClr val="accent1">
                    <a:lumOff val="-7280"/>
                  </a:schemeClr>
                </a:solidFill>
                <a:latin typeface="+mn-lt"/>
                <a:ea typeface="+mn-ea"/>
                <a:cs typeface="+mn-cs"/>
                <a:sym typeface="Mark Pro Heavy"/>
              </a:defRPr>
            </a:lvl1pPr>
          </a:lstStyle>
          <a:p>
            <a:r>
              <a:t>Wir geben Technologie einen Sinn.</a:t>
            </a:r>
          </a:p>
        </p:txBody>
      </p:sp>
      <p:sp>
        <p:nvSpPr>
          <p:cNvPr id="723"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Zwischenfolie Apricot einzeilig">
    <p:spTree>
      <p:nvGrpSpPr>
        <p:cNvPr id="1" name=""/>
        <p:cNvGrpSpPr/>
        <p:nvPr/>
      </p:nvGrpSpPr>
      <p:grpSpPr>
        <a:xfrm>
          <a:off x="0" y="0"/>
          <a:ext cx="0" cy="0"/>
          <a:chOff x="0" y="0"/>
          <a:chExt cx="0" cy="0"/>
        </a:xfrm>
      </p:grpSpPr>
      <p:sp>
        <p:nvSpPr>
          <p:cNvPr id="730" name="Rechteck"/>
          <p:cNvSpPr/>
          <p:nvPr/>
        </p:nvSpPr>
        <p:spPr>
          <a:xfrm>
            <a:off x="0" y="-1"/>
            <a:ext cx="24384001" cy="13716001"/>
          </a:xfrm>
          <a:prstGeom prst="rect">
            <a:avLst/>
          </a:prstGeom>
          <a:solidFill>
            <a:schemeClr val="accent1">
              <a:lumOff val="-7280"/>
            </a:schemeClr>
          </a:solidFill>
          <a:ln w="12700">
            <a:miter lim="400000"/>
          </a:ln>
        </p:spPr>
        <p:txBody>
          <a:bodyPr lIns="0" tIns="0" rIns="0" bIns="0" anchor="ctr"/>
          <a:lstStyle/>
          <a:p>
            <a:endParaRPr/>
          </a:p>
        </p:txBody>
      </p:sp>
      <p:sp>
        <p:nvSpPr>
          <p:cNvPr id="731" name="Wir geben Technologie einen Sinn."/>
          <p:cNvSpPr txBox="1">
            <a:spLocks noGrp="1"/>
          </p:cNvSpPr>
          <p:nvPr>
            <p:ph type="body" idx="21"/>
          </p:nvPr>
        </p:nvSpPr>
        <p:spPr>
          <a:xfrm>
            <a:off x="1360898" y="1377958"/>
            <a:ext cx="21662204" cy="10960084"/>
          </a:xfrm>
          <a:prstGeom prst="rect">
            <a:avLst/>
          </a:prstGeom>
        </p:spPr>
        <p:txBody>
          <a:bodyPr lIns="685800" tIns="685800" rIns="685800" bIns="685800" anchor="ctr">
            <a:noAutofit/>
          </a:bodyPr>
          <a:lstStyle>
            <a:lvl1pPr algn="ctr">
              <a:defRPr sz="6000">
                <a:latin typeface="+mn-lt"/>
                <a:ea typeface="+mn-ea"/>
                <a:cs typeface="+mn-cs"/>
                <a:sym typeface="Mark Pro Heavy"/>
              </a:defRPr>
            </a:lvl1pPr>
          </a:lstStyle>
          <a:p>
            <a:r>
              <a:t>Wir geben Technologie einen Sinn.</a:t>
            </a:r>
          </a:p>
        </p:txBody>
      </p:sp>
      <p:sp>
        <p:nvSpPr>
          <p:cNvPr id="732"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x">
  <p:cSld name="Zwischenfolie zweizeilig">
    <p:spTree>
      <p:nvGrpSpPr>
        <p:cNvPr id="1" name=""/>
        <p:cNvGrpSpPr/>
        <p:nvPr/>
      </p:nvGrpSpPr>
      <p:grpSpPr>
        <a:xfrm>
          <a:off x="0" y="0"/>
          <a:ext cx="0" cy="0"/>
          <a:chOff x="0" y="0"/>
          <a:chExt cx="0" cy="0"/>
        </a:xfrm>
      </p:grpSpPr>
      <p:sp>
        <p:nvSpPr>
          <p:cNvPr id="739" name="Rechteck"/>
          <p:cNvSpPr/>
          <p:nvPr/>
        </p:nvSpPr>
        <p:spPr>
          <a:xfrm>
            <a:off x="0" y="-1"/>
            <a:ext cx="24384001" cy="13716001"/>
          </a:xfrm>
          <a:prstGeom prst="rect">
            <a:avLst/>
          </a:prstGeom>
          <a:solidFill>
            <a:schemeClr val="accent6">
              <a:lumOff val="100000"/>
            </a:schemeClr>
          </a:solidFill>
          <a:ln w="12700">
            <a:miter lim="400000"/>
          </a:ln>
        </p:spPr>
        <p:txBody>
          <a:bodyPr lIns="0" tIns="0" rIns="0" bIns="0" anchor="ctr"/>
          <a:lstStyle/>
          <a:p>
            <a:endParaRPr/>
          </a:p>
        </p:txBody>
      </p:sp>
      <p:sp>
        <p:nvSpPr>
          <p:cNvPr id="740" name="Und Ihren Ideen eine Zukunft."/>
          <p:cNvSpPr txBox="1">
            <a:spLocks noGrp="1"/>
          </p:cNvSpPr>
          <p:nvPr>
            <p:ph type="body" sz="half" idx="21"/>
          </p:nvPr>
        </p:nvSpPr>
        <p:spPr>
          <a:xfrm>
            <a:off x="1360898" y="6536023"/>
            <a:ext cx="21662204" cy="5854745"/>
          </a:xfrm>
          <a:prstGeom prst="rect">
            <a:avLst/>
          </a:prstGeom>
        </p:spPr>
        <p:txBody>
          <a:bodyPr lIns="685800" tIns="685800" rIns="685800" bIns="685800">
            <a:noAutofit/>
          </a:bodyPr>
          <a:lstStyle>
            <a:lvl1pPr algn="ctr" defTabSz="457200">
              <a:spcBef>
                <a:spcPts val="0"/>
              </a:spcBef>
              <a:defRPr sz="6000">
                <a:solidFill>
                  <a:schemeClr val="accent1">
                    <a:lumOff val="-7280"/>
                  </a:schemeClr>
                </a:solidFill>
                <a:latin typeface="+mn-lt"/>
                <a:ea typeface="+mn-ea"/>
                <a:cs typeface="+mn-cs"/>
                <a:sym typeface="Mark Pro Heavy"/>
              </a:defRPr>
            </a:lvl1pPr>
          </a:lstStyle>
          <a:p>
            <a:r>
              <a:t>Und Ihren Ideen eine Zukunft.</a:t>
            </a:r>
          </a:p>
        </p:txBody>
      </p:sp>
      <p:sp>
        <p:nvSpPr>
          <p:cNvPr id="741" name="Wir geben Technologie einen Sinn."/>
          <p:cNvSpPr txBox="1">
            <a:spLocks noGrp="1"/>
          </p:cNvSpPr>
          <p:nvPr>
            <p:ph type="body" idx="22"/>
          </p:nvPr>
        </p:nvSpPr>
        <p:spPr>
          <a:xfrm>
            <a:off x="1360898" y="1410858"/>
            <a:ext cx="21662204" cy="6445968"/>
          </a:xfrm>
          <a:prstGeom prst="rect">
            <a:avLst/>
          </a:prstGeom>
        </p:spPr>
        <p:txBody>
          <a:bodyPr lIns="685800" tIns="685800" rIns="685800" bIns="685800" anchor="b">
            <a:noAutofit/>
          </a:bodyPr>
          <a:lstStyle>
            <a:lvl1pPr algn="ctr">
              <a:defRPr sz="8000">
                <a:latin typeface="+mn-lt"/>
                <a:ea typeface="+mn-ea"/>
                <a:cs typeface="+mn-cs"/>
                <a:sym typeface="Mark Pro Heavy"/>
              </a:defRPr>
            </a:lvl1pPr>
          </a:lstStyle>
          <a:p>
            <a:r>
              <a:t>Wir geben Technologie einen Sinn.</a:t>
            </a:r>
          </a:p>
        </p:txBody>
      </p:sp>
      <p:sp>
        <p:nvSpPr>
          <p:cNvPr id="742"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seite + Untertitel 7">
    <p:spTree>
      <p:nvGrpSpPr>
        <p:cNvPr id="1" name=""/>
        <p:cNvGrpSpPr/>
        <p:nvPr/>
      </p:nvGrpSpPr>
      <p:grpSpPr>
        <a:xfrm>
          <a:off x="0" y="0"/>
          <a:ext cx="0" cy="0"/>
          <a:chOff x="0" y="0"/>
          <a:chExt cx="0" cy="0"/>
        </a:xfrm>
      </p:grpSpPr>
      <p:sp>
        <p:nvSpPr>
          <p:cNvPr id="84"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85"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86" name="Titeltext"/>
          <p:cNvSpPr txBox="1">
            <a:spLocks noGrp="1"/>
          </p:cNvSpPr>
          <p:nvPr>
            <p:ph type="body" sz="quarter" idx="23"/>
          </p:nvPr>
        </p:nvSpPr>
        <p:spPr>
          <a:xfrm>
            <a:off x="12877800" y="2457001"/>
            <a:ext cx="10134600" cy="2239369"/>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87"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88" name="Untertitel (optional)"/>
          <p:cNvSpPr txBox="1">
            <a:spLocks noGrp="1"/>
          </p:cNvSpPr>
          <p:nvPr>
            <p:ph type="body" sz="quarter" idx="25"/>
          </p:nvPr>
        </p:nvSpPr>
        <p:spPr>
          <a:xfrm>
            <a:off x="12877800" y="4665466"/>
            <a:ext cx="10134600" cy="2446305"/>
          </a:xfrm>
          <a:prstGeom prst="rect">
            <a:avLst/>
          </a:prstGeom>
        </p:spPr>
        <p:txBody>
          <a:bodyPr lIns="0" tIns="0" rIns="0" bIns="0">
            <a:noAutofit/>
          </a:bodyPr>
          <a:lstStyle>
            <a:lvl1pPr>
              <a:defRPr sz="5000">
                <a:latin typeface="+mn-lt"/>
                <a:ea typeface="+mn-ea"/>
                <a:cs typeface="+mn-cs"/>
                <a:sym typeface="Mark Pro Heavy"/>
              </a:defRPr>
            </a:lvl1pPr>
          </a:lstStyle>
          <a:p>
            <a:r>
              <a:t>Untertitel (optional)</a:t>
            </a:r>
          </a:p>
        </p:txBody>
      </p:sp>
      <p:sp>
        <p:nvSpPr>
          <p:cNvPr id="89"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x">
  <p:cSld name="Zwischenfolie Petrol zweizeilig">
    <p:spTree>
      <p:nvGrpSpPr>
        <p:cNvPr id="1" name=""/>
        <p:cNvGrpSpPr/>
        <p:nvPr/>
      </p:nvGrpSpPr>
      <p:grpSpPr>
        <a:xfrm>
          <a:off x="0" y="0"/>
          <a:ext cx="0" cy="0"/>
          <a:chOff x="0" y="0"/>
          <a:chExt cx="0" cy="0"/>
        </a:xfrm>
      </p:grpSpPr>
      <p:sp>
        <p:nvSpPr>
          <p:cNvPr id="749" name="Rechteck"/>
          <p:cNvSpPr/>
          <p:nvPr/>
        </p:nvSpPr>
        <p:spPr>
          <a:xfrm>
            <a:off x="0" y="-1"/>
            <a:ext cx="24384001" cy="13716001"/>
          </a:xfrm>
          <a:prstGeom prst="rect">
            <a:avLst/>
          </a:prstGeom>
          <a:solidFill>
            <a:schemeClr val="accent2">
              <a:hueOff val="-72705"/>
              <a:satOff val="28946"/>
              <a:lumOff val="-15763"/>
            </a:schemeClr>
          </a:solidFill>
          <a:ln w="12700">
            <a:miter lim="400000"/>
          </a:ln>
        </p:spPr>
        <p:txBody>
          <a:bodyPr lIns="0" tIns="0" rIns="0" bIns="0" anchor="ctr"/>
          <a:lstStyle/>
          <a:p>
            <a:endParaRPr/>
          </a:p>
        </p:txBody>
      </p:sp>
      <p:sp>
        <p:nvSpPr>
          <p:cNvPr id="750" name="Und Ihren Ideen eine Zukunft."/>
          <p:cNvSpPr txBox="1">
            <a:spLocks noGrp="1"/>
          </p:cNvSpPr>
          <p:nvPr>
            <p:ph type="body" sz="half" idx="21"/>
          </p:nvPr>
        </p:nvSpPr>
        <p:spPr>
          <a:xfrm>
            <a:off x="1360898" y="6536023"/>
            <a:ext cx="21662204" cy="5854745"/>
          </a:xfrm>
          <a:prstGeom prst="rect">
            <a:avLst/>
          </a:prstGeom>
        </p:spPr>
        <p:txBody>
          <a:bodyPr lIns="685800" tIns="685800" rIns="685800" bIns="685800">
            <a:noAutofit/>
          </a:bodyPr>
          <a:lstStyle>
            <a:lvl1pPr algn="ctr" defTabSz="457200">
              <a:spcBef>
                <a:spcPts val="0"/>
              </a:spcBef>
              <a:defRPr sz="6000">
                <a:solidFill>
                  <a:schemeClr val="accent1">
                    <a:lumOff val="-7280"/>
                  </a:schemeClr>
                </a:solidFill>
                <a:latin typeface="+mn-lt"/>
                <a:ea typeface="+mn-ea"/>
                <a:cs typeface="+mn-cs"/>
                <a:sym typeface="Mark Pro Heavy"/>
              </a:defRPr>
            </a:lvl1pPr>
          </a:lstStyle>
          <a:p>
            <a:r>
              <a:t>Und Ihren Ideen eine Zukunft.</a:t>
            </a:r>
          </a:p>
        </p:txBody>
      </p:sp>
      <p:sp>
        <p:nvSpPr>
          <p:cNvPr id="751" name="Wir geben Technologie einen Sinn."/>
          <p:cNvSpPr txBox="1">
            <a:spLocks noGrp="1"/>
          </p:cNvSpPr>
          <p:nvPr>
            <p:ph type="body" idx="22"/>
          </p:nvPr>
        </p:nvSpPr>
        <p:spPr>
          <a:xfrm>
            <a:off x="1360898" y="1410858"/>
            <a:ext cx="21662204" cy="6445968"/>
          </a:xfrm>
          <a:prstGeom prst="rect">
            <a:avLst/>
          </a:prstGeom>
        </p:spPr>
        <p:txBody>
          <a:bodyPr lIns="685800" tIns="685800" rIns="685800" bIns="685800" anchor="b">
            <a:noAutofit/>
          </a:bodyPr>
          <a:lstStyle>
            <a:lvl1pPr algn="ctr">
              <a:defRPr sz="8000">
                <a:solidFill>
                  <a:srgbClr val="F4F4F4"/>
                </a:solidFill>
                <a:latin typeface="+mn-lt"/>
                <a:ea typeface="+mn-ea"/>
                <a:cs typeface="+mn-cs"/>
                <a:sym typeface="Mark Pro Heavy"/>
              </a:defRPr>
            </a:lvl1pPr>
          </a:lstStyle>
          <a:p>
            <a:r>
              <a:t>Wir geben Technologie einen Sinn.</a:t>
            </a:r>
          </a:p>
        </p:txBody>
      </p:sp>
      <p:sp>
        <p:nvSpPr>
          <p:cNvPr id="752"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Zwischenfolie Apricot zweizeilig">
    <p:spTree>
      <p:nvGrpSpPr>
        <p:cNvPr id="1" name=""/>
        <p:cNvGrpSpPr/>
        <p:nvPr/>
      </p:nvGrpSpPr>
      <p:grpSpPr>
        <a:xfrm>
          <a:off x="0" y="0"/>
          <a:ext cx="0" cy="0"/>
          <a:chOff x="0" y="0"/>
          <a:chExt cx="0" cy="0"/>
        </a:xfrm>
      </p:grpSpPr>
      <p:sp>
        <p:nvSpPr>
          <p:cNvPr id="759" name="Rechteck"/>
          <p:cNvSpPr/>
          <p:nvPr/>
        </p:nvSpPr>
        <p:spPr>
          <a:xfrm>
            <a:off x="0" y="-1"/>
            <a:ext cx="24384001" cy="13716001"/>
          </a:xfrm>
          <a:prstGeom prst="rect">
            <a:avLst/>
          </a:prstGeom>
          <a:solidFill>
            <a:schemeClr val="accent1">
              <a:lumOff val="-7280"/>
            </a:schemeClr>
          </a:solidFill>
          <a:ln w="12700">
            <a:miter lim="400000"/>
          </a:ln>
        </p:spPr>
        <p:txBody>
          <a:bodyPr lIns="0" tIns="0" rIns="0" bIns="0" anchor="ctr"/>
          <a:lstStyle/>
          <a:p>
            <a:endParaRPr/>
          </a:p>
        </p:txBody>
      </p:sp>
      <p:sp>
        <p:nvSpPr>
          <p:cNvPr id="760" name="Und Ihren Ideen eine Zukunft."/>
          <p:cNvSpPr txBox="1">
            <a:spLocks noGrp="1"/>
          </p:cNvSpPr>
          <p:nvPr>
            <p:ph type="body" sz="half" idx="21"/>
          </p:nvPr>
        </p:nvSpPr>
        <p:spPr>
          <a:xfrm>
            <a:off x="1360898" y="6536023"/>
            <a:ext cx="21662204" cy="5854745"/>
          </a:xfrm>
          <a:prstGeom prst="rect">
            <a:avLst/>
          </a:prstGeom>
        </p:spPr>
        <p:txBody>
          <a:bodyPr lIns="685800" tIns="685800" rIns="685800" bIns="685800">
            <a:noAutofit/>
          </a:bodyPr>
          <a:lstStyle>
            <a:lvl1pPr algn="ctr" defTabSz="457200">
              <a:spcBef>
                <a:spcPts val="0"/>
              </a:spcBef>
              <a:defRPr sz="6000">
                <a:solidFill>
                  <a:srgbClr val="F4F4F4"/>
                </a:solidFill>
                <a:latin typeface="+mn-lt"/>
                <a:ea typeface="+mn-ea"/>
                <a:cs typeface="+mn-cs"/>
                <a:sym typeface="Mark Pro Heavy"/>
              </a:defRPr>
            </a:lvl1pPr>
          </a:lstStyle>
          <a:p>
            <a:r>
              <a:t>Und Ihren Ideen eine Zukunft.</a:t>
            </a:r>
          </a:p>
        </p:txBody>
      </p:sp>
      <p:sp>
        <p:nvSpPr>
          <p:cNvPr id="761" name="Wir geben Technologie einen Sinn."/>
          <p:cNvSpPr txBox="1">
            <a:spLocks noGrp="1"/>
          </p:cNvSpPr>
          <p:nvPr>
            <p:ph type="body" idx="22"/>
          </p:nvPr>
        </p:nvSpPr>
        <p:spPr>
          <a:xfrm>
            <a:off x="1360898" y="1410858"/>
            <a:ext cx="21662204" cy="6445968"/>
          </a:xfrm>
          <a:prstGeom prst="rect">
            <a:avLst/>
          </a:prstGeom>
        </p:spPr>
        <p:txBody>
          <a:bodyPr lIns="685800" tIns="685800" rIns="685800" bIns="685800" anchor="b">
            <a:noAutofit/>
          </a:bodyPr>
          <a:lstStyle>
            <a:lvl1pPr algn="ctr">
              <a:defRPr sz="8000">
                <a:latin typeface="+mn-lt"/>
                <a:ea typeface="+mn-ea"/>
                <a:cs typeface="+mn-cs"/>
                <a:sym typeface="Mark Pro Heavy"/>
              </a:defRPr>
            </a:lvl1pPr>
          </a:lstStyle>
          <a:p>
            <a:r>
              <a:t>Wir geben Technologie einen Sinn.</a:t>
            </a:r>
          </a:p>
        </p:txBody>
      </p:sp>
      <p:sp>
        <p:nvSpPr>
          <p:cNvPr id="762"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
  <p:cSld name="3 Textfelder">
    <p:spTree>
      <p:nvGrpSpPr>
        <p:cNvPr id="1" name=""/>
        <p:cNvGrpSpPr/>
        <p:nvPr/>
      </p:nvGrpSpPr>
      <p:grpSpPr>
        <a:xfrm>
          <a:off x="0" y="0"/>
          <a:ext cx="0" cy="0"/>
          <a:chOff x="0" y="0"/>
          <a:chExt cx="0" cy="0"/>
        </a:xfrm>
      </p:grpSpPr>
      <p:sp>
        <p:nvSpPr>
          <p:cNvPr id="769" name="Es gibt Firmen, die designen Produkte."/>
          <p:cNvSpPr txBox="1">
            <a:spLocks noGrp="1"/>
          </p:cNvSpPr>
          <p:nvPr>
            <p:ph type="body" sz="half" idx="21"/>
          </p:nvPr>
        </p:nvSpPr>
        <p:spPr>
          <a:xfrm>
            <a:off x="-1" y="-1"/>
            <a:ext cx="12192002" cy="6858001"/>
          </a:xfrm>
          <a:prstGeom prst="rect">
            <a:avLst/>
          </a:prstGeom>
          <a:solidFill>
            <a:schemeClr val="accent2">
              <a:hueOff val="-72705"/>
              <a:satOff val="28946"/>
              <a:lumOff val="-15763"/>
            </a:schemeClr>
          </a:solidFill>
        </p:spPr>
        <p:txBody>
          <a:bodyPr lIns="685800" tIns="685800" rIns="685800" bIns="685800" anchor="ctr">
            <a:noAutofit/>
          </a:bodyPr>
          <a:lstStyle>
            <a:lvl1pPr algn="ctr">
              <a:defRPr sz="7000">
                <a:solidFill>
                  <a:schemeClr val="accent1">
                    <a:lumOff val="-7280"/>
                  </a:schemeClr>
                </a:solidFill>
                <a:latin typeface="+mn-lt"/>
                <a:ea typeface="+mn-ea"/>
                <a:cs typeface="+mn-cs"/>
                <a:sym typeface="Mark Pro Heavy"/>
              </a:defRPr>
            </a:lvl1pPr>
          </a:lstStyle>
          <a:p>
            <a:r>
              <a:t>Es gibt Firmen, die designen Produkte.</a:t>
            </a:r>
          </a:p>
        </p:txBody>
      </p:sp>
      <p:sp>
        <p:nvSpPr>
          <p:cNvPr id="770" name="Es gibt Firmen, die entwickeln Produkte."/>
          <p:cNvSpPr txBox="1">
            <a:spLocks noGrp="1"/>
          </p:cNvSpPr>
          <p:nvPr>
            <p:ph type="body" sz="half" idx="22"/>
          </p:nvPr>
        </p:nvSpPr>
        <p:spPr>
          <a:xfrm>
            <a:off x="12192986" y="0"/>
            <a:ext cx="12191014" cy="6858000"/>
          </a:xfrm>
          <a:prstGeom prst="rect">
            <a:avLst/>
          </a:prstGeom>
          <a:solidFill>
            <a:schemeClr val="accent1">
              <a:lumOff val="-7280"/>
            </a:schemeClr>
          </a:solidFill>
        </p:spPr>
        <p:txBody>
          <a:bodyPr lIns="685800" tIns="685800" rIns="685800" bIns="685800" anchor="ctr">
            <a:noAutofit/>
          </a:bodyPr>
          <a:lstStyle>
            <a:lvl1pPr algn="ctr">
              <a:defRPr sz="7000">
                <a:latin typeface="+mn-lt"/>
                <a:ea typeface="+mn-ea"/>
                <a:cs typeface="+mn-cs"/>
                <a:sym typeface="Mark Pro Heavy"/>
              </a:defRPr>
            </a:lvl1pPr>
          </a:lstStyle>
          <a:p>
            <a:r>
              <a:t>Es gibt Firmen, die entwickeln Produkte.</a:t>
            </a:r>
          </a:p>
        </p:txBody>
      </p:sp>
      <p:sp>
        <p:nvSpPr>
          <p:cNvPr id="771" name="INNOQ kann beides."/>
          <p:cNvSpPr txBox="1">
            <a:spLocks noGrp="1"/>
          </p:cNvSpPr>
          <p:nvPr>
            <p:ph type="body" idx="23"/>
          </p:nvPr>
        </p:nvSpPr>
        <p:spPr>
          <a:xfrm>
            <a:off x="-1" y="6858000"/>
            <a:ext cx="24384003" cy="6858000"/>
          </a:xfrm>
          <a:prstGeom prst="rect">
            <a:avLst/>
          </a:prstGeom>
        </p:spPr>
        <p:txBody>
          <a:bodyPr lIns="685800" tIns="685800" rIns="685800" bIns="685800" anchor="ctr">
            <a:noAutofit/>
          </a:bodyPr>
          <a:lstStyle/>
          <a:p>
            <a:pPr algn="ctr">
              <a:defRPr sz="7000">
                <a:latin typeface="+mn-lt"/>
                <a:ea typeface="+mn-ea"/>
                <a:cs typeface="+mn-cs"/>
                <a:sym typeface="Mark Pro Heavy"/>
              </a:defRPr>
            </a:pPr>
            <a:r>
              <a:t>INNO</a:t>
            </a:r>
            <a:r>
              <a:rPr>
                <a:solidFill>
                  <a:schemeClr val="accent1">
                    <a:lumOff val="-7280"/>
                  </a:schemeClr>
                </a:solidFill>
              </a:rPr>
              <a:t>Q</a:t>
            </a:r>
            <a:r>
              <a:t> kann beides.</a:t>
            </a:r>
          </a:p>
        </p:txBody>
      </p:sp>
      <p:sp>
        <p:nvSpPr>
          <p:cNvPr id="772"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x">
  <p:cSld name="Text 50/50">
    <p:spTree>
      <p:nvGrpSpPr>
        <p:cNvPr id="1" name=""/>
        <p:cNvGrpSpPr/>
        <p:nvPr/>
      </p:nvGrpSpPr>
      <p:grpSpPr>
        <a:xfrm>
          <a:off x="0" y="0"/>
          <a:ext cx="0" cy="0"/>
          <a:chOff x="0" y="0"/>
          <a:chExt cx="0" cy="0"/>
        </a:xfrm>
      </p:grpSpPr>
      <p:sp>
        <p:nvSpPr>
          <p:cNvPr id="779" name="Separate…"/>
          <p:cNvSpPr txBox="1">
            <a:spLocks noGrp="1"/>
          </p:cNvSpPr>
          <p:nvPr>
            <p:ph type="body" idx="21"/>
          </p:nvPr>
        </p:nvSpPr>
        <p:spPr>
          <a:xfrm>
            <a:off x="-1" y="0"/>
            <a:ext cx="12192002" cy="13716000"/>
          </a:xfrm>
          <a:prstGeom prst="rect">
            <a:avLst/>
          </a:prstGeom>
          <a:solidFill>
            <a:schemeClr val="accent2">
              <a:hueOff val="-72705"/>
              <a:satOff val="28946"/>
              <a:lumOff val="-15763"/>
            </a:schemeClr>
          </a:solidFill>
        </p:spPr>
        <p:txBody>
          <a:bodyPr lIns="685800" tIns="685800" rIns="685800" bIns="685800" anchor="ctr">
            <a:noAutofit/>
          </a:bodyPr>
          <a:lstStyle/>
          <a:p>
            <a:pPr algn="ctr">
              <a:defRPr sz="10000">
                <a:solidFill>
                  <a:schemeClr val="accent1">
                    <a:lumOff val="-7280"/>
                  </a:schemeClr>
                </a:solidFill>
                <a:latin typeface="+mn-lt"/>
                <a:ea typeface="+mn-ea"/>
                <a:cs typeface="+mn-cs"/>
                <a:sym typeface="Mark Pro Heavy"/>
              </a:defRPr>
            </a:pPr>
            <a:r>
              <a:t>Separate</a:t>
            </a:r>
          </a:p>
          <a:p>
            <a:pPr algn="ctr">
              <a:defRPr sz="10000">
                <a:solidFill>
                  <a:schemeClr val="accent1">
                    <a:lumOff val="-7280"/>
                  </a:schemeClr>
                </a:solidFill>
                <a:latin typeface="+mn-lt"/>
                <a:ea typeface="+mn-ea"/>
                <a:cs typeface="+mn-cs"/>
                <a:sym typeface="Mark Pro Heavy"/>
              </a:defRPr>
            </a:pPr>
            <a:r>
              <a:t>separate</a:t>
            </a:r>
          </a:p>
          <a:p>
            <a:pPr algn="ctr">
              <a:defRPr sz="10000">
                <a:solidFill>
                  <a:schemeClr val="accent1">
                    <a:lumOff val="-7280"/>
                  </a:schemeClr>
                </a:solidFill>
                <a:latin typeface="+mn-lt"/>
                <a:ea typeface="+mn-ea"/>
                <a:cs typeface="+mn-cs"/>
                <a:sym typeface="Mark Pro Heavy"/>
              </a:defRPr>
            </a:pPr>
            <a:r>
              <a:t>things</a:t>
            </a:r>
          </a:p>
        </p:txBody>
      </p:sp>
      <p:sp>
        <p:nvSpPr>
          <p:cNvPr id="780" name="Join things…"/>
          <p:cNvSpPr txBox="1">
            <a:spLocks noGrp="1"/>
          </p:cNvSpPr>
          <p:nvPr>
            <p:ph type="body" idx="22"/>
          </p:nvPr>
        </p:nvSpPr>
        <p:spPr>
          <a:xfrm>
            <a:off x="12192986" y="0"/>
            <a:ext cx="12191015" cy="13805305"/>
          </a:xfrm>
          <a:prstGeom prst="rect">
            <a:avLst/>
          </a:prstGeom>
          <a:solidFill>
            <a:schemeClr val="accent1">
              <a:lumOff val="-7280"/>
            </a:schemeClr>
          </a:solidFill>
        </p:spPr>
        <p:txBody>
          <a:bodyPr lIns="685800" tIns="685800" rIns="685800" bIns="685800" anchor="ctr">
            <a:noAutofit/>
          </a:bodyPr>
          <a:lstStyle/>
          <a:p>
            <a:pPr algn="ctr">
              <a:defRPr sz="10000">
                <a:latin typeface="+mn-lt"/>
                <a:ea typeface="+mn-ea"/>
                <a:cs typeface="+mn-cs"/>
                <a:sym typeface="Mark Pro Heavy"/>
              </a:defRPr>
            </a:pPr>
            <a:r>
              <a:t>Join things </a:t>
            </a:r>
          </a:p>
          <a:p>
            <a:pPr algn="ctr">
              <a:defRPr sz="10000">
                <a:latin typeface="+mn-lt"/>
                <a:ea typeface="+mn-ea"/>
                <a:cs typeface="+mn-cs"/>
                <a:sym typeface="Mark Pro Heavy"/>
              </a:defRPr>
            </a:pPr>
            <a:r>
              <a:t>that belong </a:t>
            </a:r>
          </a:p>
          <a:p>
            <a:pPr algn="ctr">
              <a:defRPr sz="10000">
                <a:latin typeface="+mn-lt"/>
                <a:ea typeface="+mn-ea"/>
                <a:cs typeface="+mn-cs"/>
                <a:sym typeface="Mark Pro Heavy"/>
              </a:defRPr>
            </a:pPr>
            <a:r>
              <a:t>together</a:t>
            </a:r>
          </a:p>
        </p:txBody>
      </p:sp>
      <p:sp>
        <p:nvSpPr>
          <p:cNvPr id="781"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x">
  <p:cSld name="Autor">
    <p:spTree>
      <p:nvGrpSpPr>
        <p:cNvPr id="1" name=""/>
        <p:cNvGrpSpPr/>
        <p:nvPr/>
      </p:nvGrpSpPr>
      <p:grpSpPr>
        <a:xfrm>
          <a:off x="0" y="0"/>
          <a:ext cx="0" cy="0"/>
          <a:chOff x="0" y="0"/>
          <a:chExt cx="0" cy="0"/>
        </a:xfrm>
      </p:grpSpPr>
      <p:sp>
        <p:nvSpPr>
          <p:cNvPr id="788" name="pasted-image.pdf"/>
          <p:cNvSpPr>
            <a:spLocks noGrp="1"/>
          </p:cNvSpPr>
          <p:nvPr>
            <p:ph type="pic" sz="half" idx="21"/>
          </p:nvPr>
        </p:nvSpPr>
        <p:spPr>
          <a:xfrm>
            <a:off x="12179702" y="1379153"/>
            <a:ext cx="10855709" cy="8446147"/>
          </a:xfrm>
          <a:prstGeom prst="rect">
            <a:avLst/>
          </a:prstGeom>
        </p:spPr>
        <p:txBody>
          <a:bodyPr lIns="91439" tIns="45719" rIns="91439" bIns="45719">
            <a:noAutofit/>
          </a:bodyPr>
          <a:lstStyle/>
          <a:p>
            <a:endParaRPr/>
          </a:p>
        </p:txBody>
      </p:sp>
      <p:sp>
        <p:nvSpPr>
          <p:cNvPr id="789" name="„Die Crema eines…"/>
          <p:cNvSpPr txBox="1">
            <a:spLocks noGrp="1"/>
          </p:cNvSpPr>
          <p:nvPr>
            <p:ph type="body" sz="half" idx="22"/>
          </p:nvPr>
        </p:nvSpPr>
        <p:spPr>
          <a:xfrm>
            <a:off x="1360897" y="1379153"/>
            <a:ext cx="10831103" cy="8446294"/>
          </a:xfrm>
          <a:prstGeom prst="rect">
            <a:avLst/>
          </a:prstGeom>
          <a:solidFill>
            <a:schemeClr val="accent2">
              <a:hueOff val="-72705"/>
              <a:satOff val="28946"/>
              <a:lumOff val="-15763"/>
            </a:schemeClr>
          </a:solidFill>
        </p:spPr>
        <p:txBody>
          <a:bodyPr lIns="685800" tIns="685800" rIns="685800" bIns="685800">
            <a:noAutofit/>
          </a:bodyPr>
          <a:lstStyle/>
          <a:p>
            <a:pPr>
              <a:defRPr sz="7700">
                <a:solidFill>
                  <a:schemeClr val="accent1">
                    <a:lumOff val="-7280"/>
                  </a:schemeClr>
                </a:solidFill>
                <a:latin typeface="+mn-lt"/>
                <a:ea typeface="+mn-ea"/>
                <a:cs typeface="+mn-cs"/>
                <a:sym typeface="Mark Pro Heavy"/>
              </a:defRPr>
            </a:pPr>
            <a:r>
              <a:t>„Die Crema eines </a:t>
            </a:r>
          </a:p>
          <a:p>
            <a:pPr>
              <a:defRPr sz="7700">
                <a:solidFill>
                  <a:schemeClr val="accent1">
                    <a:lumOff val="-7280"/>
                  </a:schemeClr>
                </a:solidFill>
                <a:latin typeface="+mn-lt"/>
                <a:ea typeface="+mn-ea"/>
                <a:cs typeface="+mn-cs"/>
                <a:sym typeface="Mark Pro Heavy"/>
              </a:defRPr>
            </a:pPr>
            <a:r>
              <a:t>guten Espressos ist </a:t>
            </a:r>
          </a:p>
          <a:p>
            <a:pPr>
              <a:defRPr sz="7700">
                <a:solidFill>
                  <a:schemeClr val="accent1">
                    <a:lumOff val="-7280"/>
                  </a:schemeClr>
                </a:solidFill>
                <a:latin typeface="+mn-lt"/>
                <a:ea typeface="+mn-ea"/>
                <a:cs typeface="+mn-cs"/>
                <a:sym typeface="Mark Pro Heavy"/>
              </a:defRPr>
            </a:pPr>
            <a:r>
              <a:t>dick wie Pudding“</a:t>
            </a:r>
          </a:p>
        </p:txBody>
      </p:sp>
      <p:sp>
        <p:nvSpPr>
          <p:cNvPr id="790" name="HERIBERT INNOQ…"/>
          <p:cNvSpPr txBox="1">
            <a:spLocks noGrp="1"/>
          </p:cNvSpPr>
          <p:nvPr>
            <p:ph type="body" sz="quarter" idx="23"/>
          </p:nvPr>
        </p:nvSpPr>
        <p:spPr>
          <a:xfrm>
            <a:off x="2721795" y="6858000"/>
            <a:ext cx="10831102" cy="5480042"/>
          </a:xfrm>
          <a:prstGeom prst="rect">
            <a:avLst/>
          </a:prstGeom>
          <a:solidFill>
            <a:schemeClr val="accent6">
              <a:lumOff val="100000"/>
            </a:schemeClr>
          </a:solidFill>
        </p:spPr>
        <p:txBody>
          <a:bodyPr lIns="685800" tIns="685800" rIns="685800" bIns="685800">
            <a:noAutofit/>
          </a:bodyPr>
          <a:lstStyle/>
          <a:p>
            <a:pPr>
              <a:defRPr sz="6000">
                <a:latin typeface="+mn-lt"/>
                <a:ea typeface="+mn-ea"/>
                <a:cs typeface="+mn-cs"/>
                <a:sym typeface="Mark Pro Heavy"/>
              </a:defRPr>
            </a:pPr>
            <a:r>
              <a:t>HERIBERT INNOQ</a:t>
            </a:r>
          </a:p>
          <a:p>
            <a:pPr>
              <a:defRPr sz="3500">
                <a:latin typeface="+mn-lt"/>
                <a:ea typeface="+mn-ea"/>
                <a:cs typeface="+mn-cs"/>
                <a:sym typeface="Mark Pro Heavy"/>
              </a:defRPr>
            </a:pPr>
            <a:r>
              <a:t>Senior Consultant </a:t>
            </a:r>
          </a:p>
          <a:p>
            <a:pPr>
              <a:defRPr sz="3500">
                <a:latin typeface="+mn-lt"/>
                <a:ea typeface="+mn-ea"/>
                <a:cs typeface="+mn-cs"/>
                <a:sym typeface="Mark Pro Heavy"/>
              </a:defRPr>
            </a:pPr>
            <a:r>
              <a:t>bei INNOQ Deutschland GmbH</a:t>
            </a:r>
          </a:p>
          <a:p>
            <a:pPr>
              <a:defRPr sz="3000">
                <a:latin typeface="Helvetica Neue"/>
                <a:ea typeface="Helvetica Neue"/>
                <a:cs typeface="Helvetica Neue"/>
                <a:sym typeface="Helvetica Neue"/>
              </a:defRPr>
            </a:pPr>
            <a:endParaRPr/>
          </a:p>
          <a:p>
            <a:pPr>
              <a:defRPr sz="3000"/>
            </a:pPr>
            <a:r>
              <a:t>Heribert arbeitet als Berater bei INNOQ</a:t>
            </a:r>
          </a:p>
        </p:txBody>
      </p:sp>
      <p:sp>
        <p:nvSpPr>
          <p:cNvPr id="791"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x">
  <p:cSld name="Team">
    <p:spTree>
      <p:nvGrpSpPr>
        <p:cNvPr id="1" name=""/>
        <p:cNvGrpSpPr/>
        <p:nvPr/>
      </p:nvGrpSpPr>
      <p:grpSpPr>
        <a:xfrm>
          <a:off x="0" y="0"/>
          <a:ext cx="0" cy="0"/>
          <a:chOff x="0" y="0"/>
          <a:chExt cx="0" cy="0"/>
        </a:xfrm>
      </p:grpSpPr>
      <p:sp>
        <p:nvSpPr>
          <p:cNvPr id="798" name="Rechteck"/>
          <p:cNvSpPr/>
          <p:nvPr/>
        </p:nvSpPr>
        <p:spPr>
          <a:xfrm>
            <a:off x="-1" y="-1"/>
            <a:ext cx="24384001" cy="6858001"/>
          </a:xfrm>
          <a:prstGeom prst="rect">
            <a:avLst/>
          </a:prstGeom>
          <a:solidFill>
            <a:schemeClr val="accent2">
              <a:hueOff val="-72705"/>
              <a:satOff val="28946"/>
              <a:lumOff val="-15763"/>
            </a:schemeClr>
          </a:solidFill>
          <a:ln w="12700">
            <a:miter lim="400000"/>
          </a:ln>
        </p:spPr>
        <p:txBody>
          <a:bodyPr lIns="0" tIns="0" rIns="0" bIns="0" anchor="ctr"/>
          <a:lstStyle/>
          <a:p>
            <a:pPr algn="ctr">
              <a:defRPr sz="4500">
                <a:solidFill>
                  <a:srgbClr val="FF4D67"/>
                </a:solidFill>
                <a:latin typeface="+mj-lt"/>
                <a:ea typeface="+mj-ea"/>
                <a:cs typeface="+mj-cs"/>
                <a:sym typeface="Mark Pro Book"/>
              </a:defRPr>
            </a:pPr>
            <a:endParaRPr/>
          </a:p>
        </p:txBody>
      </p:sp>
      <p:sp>
        <p:nvSpPr>
          <p:cNvPr id="799" name="pasted-image.pdf"/>
          <p:cNvSpPr>
            <a:spLocks noGrp="1"/>
          </p:cNvSpPr>
          <p:nvPr>
            <p:ph type="pic" sz="quarter" idx="21"/>
          </p:nvPr>
        </p:nvSpPr>
        <p:spPr>
          <a:xfrm>
            <a:off x="1348166" y="4286250"/>
            <a:ext cx="5168965" cy="5143501"/>
          </a:xfrm>
          <a:prstGeom prst="rect">
            <a:avLst/>
          </a:prstGeom>
        </p:spPr>
        <p:txBody>
          <a:bodyPr lIns="91439" tIns="45719" rIns="91439" bIns="45719">
            <a:noAutofit/>
          </a:bodyPr>
          <a:lstStyle/>
          <a:p>
            <a:endParaRPr/>
          </a:p>
        </p:txBody>
      </p:sp>
      <p:sp>
        <p:nvSpPr>
          <p:cNvPr id="800" name="Unser Kernteam"/>
          <p:cNvSpPr txBox="1">
            <a:spLocks noGrp="1"/>
          </p:cNvSpPr>
          <p:nvPr>
            <p:ph type="body" sz="quarter" idx="22"/>
          </p:nvPr>
        </p:nvSpPr>
        <p:spPr>
          <a:xfrm>
            <a:off x="1360898" y="1028700"/>
            <a:ext cx="21662204" cy="1549401"/>
          </a:xfrm>
          <a:prstGeom prst="rect">
            <a:avLst/>
          </a:prstGeom>
        </p:spPr>
        <p:txBody>
          <a:bodyPr lIns="0" tIns="0" rIns="0" bIns="0">
            <a:noAutofit/>
          </a:bodyPr>
          <a:lstStyle>
            <a:lvl1pPr algn="ctr">
              <a:defRPr sz="10000">
                <a:solidFill>
                  <a:schemeClr val="accent1">
                    <a:lumOff val="-7280"/>
                  </a:schemeClr>
                </a:solidFill>
                <a:latin typeface="+mn-lt"/>
                <a:ea typeface="+mn-ea"/>
                <a:cs typeface="+mn-cs"/>
                <a:sym typeface="Mark Pro Heavy"/>
              </a:defRPr>
            </a:lvl1pPr>
          </a:lstStyle>
          <a:p>
            <a:r>
              <a:t>Unser Kernteam</a:t>
            </a:r>
          </a:p>
        </p:txBody>
      </p:sp>
      <p:sp>
        <p:nvSpPr>
          <p:cNvPr id="801" name="pasted-image.pdf"/>
          <p:cNvSpPr>
            <a:spLocks noGrp="1"/>
          </p:cNvSpPr>
          <p:nvPr>
            <p:ph type="pic" sz="quarter" idx="23"/>
          </p:nvPr>
        </p:nvSpPr>
        <p:spPr>
          <a:xfrm>
            <a:off x="17866870" y="4286250"/>
            <a:ext cx="5168964" cy="5143501"/>
          </a:xfrm>
          <a:prstGeom prst="rect">
            <a:avLst/>
          </a:prstGeom>
        </p:spPr>
        <p:txBody>
          <a:bodyPr lIns="91439" tIns="45719" rIns="91439" bIns="45719">
            <a:noAutofit/>
          </a:bodyPr>
          <a:lstStyle/>
          <a:p>
            <a:endParaRPr/>
          </a:p>
        </p:txBody>
      </p:sp>
      <p:sp>
        <p:nvSpPr>
          <p:cNvPr id="802" name="pasted-image.pdf"/>
          <p:cNvSpPr>
            <a:spLocks noGrp="1"/>
          </p:cNvSpPr>
          <p:nvPr>
            <p:ph type="pic" sz="quarter" idx="24"/>
          </p:nvPr>
        </p:nvSpPr>
        <p:spPr>
          <a:xfrm>
            <a:off x="6847266" y="4286250"/>
            <a:ext cx="5168964" cy="5143501"/>
          </a:xfrm>
          <a:prstGeom prst="rect">
            <a:avLst/>
          </a:prstGeom>
        </p:spPr>
        <p:txBody>
          <a:bodyPr lIns="91439" tIns="45719" rIns="91439" bIns="45719">
            <a:noAutofit/>
          </a:bodyPr>
          <a:lstStyle/>
          <a:p>
            <a:endParaRPr/>
          </a:p>
        </p:txBody>
      </p:sp>
      <p:sp>
        <p:nvSpPr>
          <p:cNvPr id="803" name="pasted-image.pdf"/>
          <p:cNvSpPr>
            <a:spLocks noGrp="1"/>
          </p:cNvSpPr>
          <p:nvPr>
            <p:ph type="pic" sz="quarter" idx="25"/>
          </p:nvPr>
        </p:nvSpPr>
        <p:spPr>
          <a:xfrm>
            <a:off x="12357068" y="4286250"/>
            <a:ext cx="5168964" cy="5143501"/>
          </a:xfrm>
          <a:prstGeom prst="rect">
            <a:avLst/>
          </a:prstGeom>
        </p:spPr>
        <p:txBody>
          <a:bodyPr lIns="91439" tIns="45719" rIns="91439" bIns="45719">
            <a:noAutofit/>
          </a:bodyPr>
          <a:lstStyle/>
          <a:p>
            <a:endParaRPr/>
          </a:p>
        </p:txBody>
      </p:sp>
      <p:sp>
        <p:nvSpPr>
          <p:cNvPr id="804" name="Heribert Innoq…"/>
          <p:cNvSpPr txBox="1">
            <a:spLocks noGrp="1"/>
          </p:cNvSpPr>
          <p:nvPr>
            <p:ph type="body" sz="quarter" idx="26"/>
          </p:nvPr>
        </p:nvSpPr>
        <p:spPr>
          <a:xfrm>
            <a:off x="1360898" y="9626600"/>
            <a:ext cx="5143501" cy="1000369"/>
          </a:xfrm>
          <a:prstGeom prst="rect">
            <a:avLst/>
          </a:prstGeom>
        </p:spPr>
        <p:txBody>
          <a:bodyPr lIns="0" tIns="0" rIns="0" bIns="0">
            <a:noAutofit/>
          </a:bodyPr>
          <a:lstStyle/>
          <a:p>
            <a:pPr algn="ctr">
              <a:spcBef>
                <a:spcPts val="0"/>
              </a:spcBef>
              <a:defRPr sz="3000" b="1"/>
            </a:pPr>
            <a:r>
              <a:t>Heribert Innoq</a:t>
            </a:r>
          </a:p>
          <a:p>
            <a:pPr algn="ctr">
              <a:spcBef>
                <a:spcPts val="0"/>
              </a:spcBef>
              <a:defRPr sz="3000"/>
            </a:pPr>
            <a:r>
              <a:t>Proxy-Po</a:t>
            </a:r>
          </a:p>
        </p:txBody>
      </p:sp>
      <p:sp>
        <p:nvSpPr>
          <p:cNvPr id="805" name="Abgerundetes Rechteck"/>
          <p:cNvSpPr/>
          <p:nvPr/>
        </p:nvSpPr>
        <p:spPr>
          <a:xfrm>
            <a:off x="1360897" y="10839519"/>
            <a:ext cx="5143502" cy="685801"/>
          </a:xfrm>
          <a:prstGeom prst="roundRect">
            <a:avLst>
              <a:gd name="adj" fmla="val 50000"/>
            </a:avLst>
          </a:prstGeom>
          <a:solidFill>
            <a:srgbClr val="F4F4F4"/>
          </a:solidFill>
          <a:ln w="12700">
            <a:miter lim="400000"/>
          </a:ln>
        </p:spPr>
        <p:txBody>
          <a:bodyPr lIns="0" tIns="0" rIns="0" bIns="0" anchor="ctr"/>
          <a:lstStyle/>
          <a:p>
            <a:endParaRPr/>
          </a:p>
        </p:txBody>
      </p:sp>
      <p:sp>
        <p:nvSpPr>
          <p:cNvPr id="806" name="Abgerundetes Rechteck"/>
          <p:cNvSpPr/>
          <p:nvPr/>
        </p:nvSpPr>
        <p:spPr>
          <a:xfrm>
            <a:off x="1360898" y="11652241"/>
            <a:ext cx="5143501" cy="685801"/>
          </a:xfrm>
          <a:prstGeom prst="roundRect">
            <a:avLst>
              <a:gd name="adj" fmla="val 50000"/>
            </a:avLst>
          </a:prstGeom>
          <a:solidFill>
            <a:srgbClr val="F4F4F4"/>
          </a:solidFill>
          <a:ln w="12700">
            <a:miter lim="400000"/>
          </a:ln>
        </p:spPr>
        <p:txBody>
          <a:bodyPr lIns="0" tIns="0" rIns="0" bIns="0" anchor="ctr"/>
          <a:lstStyle/>
          <a:p>
            <a:endParaRPr/>
          </a:p>
        </p:txBody>
      </p:sp>
      <p:sp>
        <p:nvSpPr>
          <p:cNvPr id="807" name="Produktentwicklung"/>
          <p:cNvSpPr>
            <a:spLocks noGrp="1"/>
          </p:cNvSpPr>
          <p:nvPr>
            <p:ph type="body" sz="quarter" idx="27"/>
          </p:nvPr>
        </p:nvSpPr>
        <p:spPr>
          <a:xfrm>
            <a:off x="1360898" y="11652241"/>
            <a:ext cx="3977415" cy="685801"/>
          </a:xfrm>
          <a:prstGeom prst="roundRect">
            <a:avLst>
              <a:gd name="adj" fmla="val 50000"/>
            </a:avLst>
          </a:prstGeom>
          <a:solidFill>
            <a:schemeClr val="accent1">
              <a:lumOff val="-7280"/>
            </a:schemeClr>
          </a:solidFill>
        </p:spPr>
        <p:txBody>
          <a:bodyPr lIns="127000" tIns="127000" rIns="127000" bIns="127000" anchor="ctr">
            <a:noAutofit/>
          </a:bodyPr>
          <a:lstStyle>
            <a:lvl1pPr>
              <a:defRPr sz="2000">
                <a:latin typeface="+mn-lt"/>
                <a:ea typeface="+mn-ea"/>
                <a:cs typeface="+mn-cs"/>
                <a:sym typeface="Mark Pro Heavy"/>
              </a:defRPr>
            </a:lvl1pPr>
          </a:lstStyle>
          <a:p>
            <a:r>
              <a:t>Produktentwicklung</a:t>
            </a:r>
          </a:p>
        </p:txBody>
      </p:sp>
      <p:sp>
        <p:nvSpPr>
          <p:cNvPr id="808" name="Produktentwicklung"/>
          <p:cNvSpPr>
            <a:spLocks noGrp="1"/>
          </p:cNvSpPr>
          <p:nvPr>
            <p:ph type="body" sz="quarter" idx="28"/>
          </p:nvPr>
        </p:nvSpPr>
        <p:spPr>
          <a:xfrm>
            <a:off x="1360898" y="10839519"/>
            <a:ext cx="4462425" cy="685801"/>
          </a:xfrm>
          <a:prstGeom prst="roundRect">
            <a:avLst>
              <a:gd name="adj" fmla="val 50000"/>
            </a:avLst>
          </a:prstGeom>
          <a:solidFill>
            <a:schemeClr val="accent2">
              <a:hueOff val="-72705"/>
              <a:satOff val="28946"/>
              <a:lumOff val="-15763"/>
            </a:schemeClr>
          </a:solidFill>
        </p:spPr>
        <p:txBody>
          <a:bodyPr lIns="127000" tIns="127000" rIns="127000" bIns="127000" anchor="ctr">
            <a:noAutofit/>
          </a:bodyPr>
          <a:lstStyle>
            <a:lvl1pPr>
              <a:defRPr sz="2000">
                <a:solidFill>
                  <a:schemeClr val="accent1">
                    <a:lumOff val="-7280"/>
                  </a:schemeClr>
                </a:solidFill>
                <a:latin typeface="+mn-lt"/>
                <a:ea typeface="+mn-ea"/>
                <a:cs typeface="+mn-cs"/>
                <a:sym typeface="Mark Pro Heavy"/>
              </a:defRPr>
            </a:lvl1pPr>
          </a:lstStyle>
          <a:p>
            <a:r>
              <a:t>Produktentwicklung</a:t>
            </a:r>
          </a:p>
        </p:txBody>
      </p:sp>
      <p:sp>
        <p:nvSpPr>
          <p:cNvPr id="809" name="Heribert Innoq…"/>
          <p:cNvSpPr txBox="1">
            <a:spLocks noGrp="1"/>
          </p:cNvSpPr>
          <p:nvPr>
            <p:ph type="body" sz="quarter" idx="29"/>
          </p:nvPr>
        </p:nvSpPr>
        <p:spPr>
          <a:xfrm>
            <a:off x="6859998" y="9626600"/>
            <a:ext cx="5143501" cy="1000369"/>
          </a:xfrm>
          <a:prstGeom prst="rect">
            <a:avLst/>
          </a:prstGeom>
        </p:spPr>
        <p:txBody>
          <a:bodyPr lIns="0" tIns="0" rIns="0" bIns="0">
            <a:noAutofit/>
          </a:bodyPr>
          <a:lstStyle/>
          <a:p>
            <a:pPr algn="ctr">
              <a:spcBef>
                <a:spcPts val="0"/>
              </a:spcBef>
              <a:defRPr sz="3000" b="1"/>
            </a:pPr>
            <a:r>
              <a:t>Heribert Innoq</a:t>
            </a:r>
          </a:p>
          <a:p>
            <a:pPr algn="ctr">
              <a:spcBef>
                <a:spcPts val="0"/>
              </a:spcBef>
              <a:defRPr sz="3000"/>
            </a:pPr>
            <a:r>
              <a:t>Proxy-Po</a:t>
            </a:r>
          </a:p>
        </p:txBody>
      </p:sp>
      <p:sp>
        <p:nvSpPr>
          <p:cNvPr id="810" name="Abgerundetes Rechteck"/>
          <p:cNvSpPr/>
          <p:nvPr/>
        </p:nvSpPr>
        <p:spPr>
          <a:xfrm>
            <a:off x="6859998" y="10839519"/>
            <a:ext cx="5143501" cy="685801"/>
          </a:xfrm>
          <a:prstGeom prst="roundRect">
            <a:avLst>
              <a:gd name="adj" fmla="val 50000"/>
            </a:avLst>
          </a:prstGeom>
          <a:solidFill>
            <a:srgbClr val="F4F4F4"/>
          </a:solidFill>
          <a:ln w="12700">
            <a:miter lim="400000"/>
          </a:ln>
        </p:spPr>
        <p:txBody>
          <a:bodyPr lIns="0" tIns="0" rIns="0" bIns="0" anchor="ctr"/>
          <a:lstStyle/>
          <a:p>
            <a:endParaRPr/>
          </a:p>
        </p:txBody>
      </p:sp>
      <p:sp>
        <p:nvSpPr>
          <p:cNvPr id="811" name="Abgerundetes Rechteck"/>
          <p:cNvSpPr/>
          <p:nvPr/>
        </p:nvSpPr>
        <p:spPr>
          <a:xfrm>
            <a:off x="6859997" y="11652241"/>
            <a:ext cx="5143501" cy="685801"/>
          </a:xfrm>
          <a:prstGeom prst="roundRect">
            <a:avLst>
              <a:gd name="adj" fmla="val 50000"/>
            </a:avLst>
          </a:prstGeom>
          <a:solidFill>
            <a:srgbClr val="F4F4F4"/>
          </a:solidFill>
          <a:ln w="12700">
            <a:miter lim="400000"/>
          </a:ln>
        </p:spPr>
        <p:txBody>
          <a:bodyPr lIns="0" tIns="0" rIns="0" bIns="0" anchor="ctr"/>
          <a:lstStyle/>
          <a:p>
            <a:endParaRPr/>
          </a:p>
        </p:txBody>
      </p:sp>
      <p:sp>
        <p:nvSpPr>
          <p:cNvPr id="812" name="Produktentwicklung"/>
          <p:cNvSpPr>
            <a:spLocks noGrp="1"/>
          </p:cNvSpPr>
          <p:nvPr>
            <p:ph type="body" sz="quarter" idx="30"/>
          </p:nvPr>
        </p:nvSpPr>
        <p:spPr>
          <a:xfrm>
            <a:off x="6859998" y="11652241"/>
            <a:ext cx="3717756" cy="685801"/>
          </a:xfrm>
          <a:prstGeom prst="roundRect">
            <a:avLst>
              <a:gd name="adj" fmla="val 50000"/>
            </a:avLst>
          </a:prstGeom>
          <a:solidFill>
            <a:schemeClr val="accent1">
              <a:lumOff val="-7280"/>
            </a:schemeClr>
          </a:solidFill>
        </p:spPr>
        <p:txBody>
          <a:bodyPr lIns="127000" tIns="127000" rIns="127000" bIns="127000" anchor="ctr">
            <a:noAutofit/>
          </a:bodyPr>
          <a:lstStyle>
            <a:lvl1pPr>
              <a:defRPr sz="2000">
                <a:latin typeface="+mn-lt"/>
                <a:ea typeface="+mn-ea"/>
                <a:cs typeface="+mn-cs"/>
                <a:sym typeface="Mark Pro Heavy"/>
              </a:defRPr>
            </a:lvl1pPr>
          </a:lstStyle>
          <a:p>
            <a:r>
              <a:t>Produktentwicklung</a:t>
            </a:r>
          </a:p>
        </p:txBody>
      </p:sp>
      <p:sp>
        <p:nvSpPr>
          <p:cNvPr id="813" name="Produktentwicklung"/>
          <p:cNvSpPr>
            <a:spLocks noGrp="1"/>
          </p:cNvSpPr>
          <p:nvPr>
            <p:ph type="body" sz="quarter" idx="31"/>
          </p:nvPr>
        </p:nvSpPr>
        <p:spPr>
          <a:xfrm>
            <a:off x="6859999" y="10839519"/>
            <a:ext cx="4676936" cy="685801"/>
          </a:xfrm>
          <a:prstGeom prst="roundRect">
            <a:avLst>
              <a:gd name="adj" fmla="val 50000"/>
            </a:avLst>
          </a:prstGeom>
          <a:solidFill>
            <a:schemeClr val="accent2">
              <a:hueOff val="-72705"/>
              <a:satOff val="28946"/>
              <a:lumOff val="-15763"/>
            </a:schemeClr>
          </a:solidFill>
        </p:spPr>
        <p:txBody>
          <a:bodyPr lIns="127000" tIns="127000" rIns="127000" bIns="127000" anchor="ctr">
            <a:noAutofit/>
          </a:bodyPr>
          <a:lstStyle>
            <a:lvl1pPr>
              <a:defRPr sz="2000">
                <a:solidFill>
                  <a:schemeClr val="accent1">
                    <a:lumOff val="-7280"/>
                  </a:schemeClr>
                </a:solidFill>
                <a:latin typeface="+mn-lt"/>
                <a:ea typeface="+mn-ea"/>
                <a:cs typeface="+mn-cs"/>
                <a:sym typeface="Mark Pro Heavy"/>
              </a:defRPr>
            </a:lvl1pPr>
          </a:lstStyle>
          <a:p>
            <a:r>
              <a:t>Produktentwicklung</a:t>
            </a:r>
          </a:p>
        </p:txBody>
      </p:sp>
      <p:sp>
        <p:nvSpPr>
          <p:cNvPr id="814" name="Heribert Innoq…"/>
          <p:cNvSpPr txBox="1">
            <a:spLocks noGrp="1"/>
          </p:cNvSpPr>
          <p:nvPr>
            <p:ph type="body" sz="quarter" idx="32"/>
          </p:nvPr>
        </p:nvSpPr>
        <p:spPr>
          <a:xfrm>
            <a:off x="12369800" y="9626600"/>
            <a:ext cx="5143500" cy="1000369"/>
          </a:xfrm>
          <a:prstGeom prst="rect">
            <a:avLst/>
          </a:prstGeom>
        </p:spPr>
        <p:txBody>
          <a:bodyPr lIns="0" tIns="0" rIns="0" bIns="0">
            <a:noAutofit/>
          </a:bodyPr>
          <a:lstStyle/>
          <a:p>
            <a:pPr algn="ctr">
              <a:spcBef>
                <a:spcPts val="0"/>
              </a:spcBef>
              <a:defRPr sz="3000" b="1"/>
            </a:pPr>
            <a:r>
              <a:t>Heribert Innoq</a:t>
            </a:r>
          </a:p>
          <a:p>
            <a:pPr algn="ctr">
              <a:spcBef>
                <a:spcPts val="0"/>
              </a:spcBef>
              <a:defRPr sz="3000"/>
            </a:pPr>
            <a:r>
              <a:t>Proxy-Po</a:t>
            </a:r>
          </a:p>
        </p:txBody>
      </p:sp>
      <p:sp>
        <p:nvSpPr>
          <p:cNvPr id="815" name="Abgerundetes Rechteck"/>
          <p:cNvSpPr/>
          <p:nvPr/>
        </p:nvSpPr>
        <p:spPr>
          <a:xfrm>
            <a:off x="12369799" y="10839519"/>
            <a:ext cx="5143501" cy="685801"/>
          </a:xfrm>
          <a:prstGeom prst="roundRect">
            <a:avLst>
              <a:gd name="adj" fmla="val 50000"/>
            </a:avLst>
          </a:prstGeom>
          <a:solidFill>
            <a:srgbClr val="F4F4F4"/>
          </a:solidFill>
          <a:ln w="12700">
            <a:miter lim="400000"/>
          </a:ln>
        </p:spPr>
        <p:txBody>
          <a:bodyPr lIns="0" tIns="0" rIns="0" bIns="0" anchor="ctr"/>
          <a:lstStyle/>
          <a:p>
            <a:endParaRPr/>
          </a:p>
        </p:txBody>
      </p:sp>
      <p:sp>
        <p:nvSpPr>
          <p:cNvPr id="816" name="Abgerundetes Rechteck"/>
          <p:cNvSpPr/>
          <p:nvPr/>
        </p:nvSpPr>
        <p:spPr>
          <a:xfrm>
            <a:off x="12369799" y="11661671"/>
            <a:ext cx="5143501" cy="685801"/>
          </a:xfrm>
          <a:prstGeom prst="roundRect">
            <a:avLst>
              <a:gd name="adj" fmla="val 50000"/>
            </a:avLst>
          </a:prstGeom>
          <a:solidFill>
            <a:srgbClr val="F4F4F4"/>
          </a:solidFill>
          <a:ln w="12700">
            <a:miter lim="400000"/>
          </a:ln>
        </p:spPr>
        <p:txBody>
          <a:bodyPr lIns="0" tIns="0" rIns="0" bIns="0" anchor="ctr"/>
          <a:lstStyle/>
          <a:p>
            <a:endParaRPr/>
          </a:p>
        </p:txBody>
      </p:sp>
      <p:sp>
        <p:nvSpPr>
          <p:cNvPr id="817" name="Produktentwicklung"/>
          <p:cNvSpPr>
            <a:spLocks noGrp="1"/>
          </p:cNvSpPr>
          <p:nvPr>
            <p:ph type="body" sz="quarter" idx="33"/>
          </p:nvPr>
        </p:nvSpPr>
        <p:spPr>
          <a:xfrm>
            <a:off x="12369800" y="11661671"/>
            <a:ext cx="4462425" cy="685801"/>
          </a:xfrm>
          <a:prstGeom prst="roundRect">
            <a:avLst>
              <a:gd name="adj" fmla="val 50000"/>
            </a:avLst>
          </a:prstGeom>
          <a:solidFill>
            <a:schemeClr val="accent1">
              <a:lumOff val="-7280"/>
            </a:schemeClr>
          </a:solidFill>
        </p:spPr>
        <p:txBody>
          <a:bodyPr lIns="127000" tIns="127000" rIns="127000" bIns="127000" anchor="ctr">
            <a:noAutofit/>
          </a:bodyPr>
          <a:lstStyle>
            <a:lvl1pPr>
              <a:defRPr sz="2000">
                <a:latin typeface="+mn-lt"/>
                <a:ea typeface="+mn-ea"/>
                <a:cs typeface="+mn-cs"/>
                <a:sym typeface="Mark Pro Heavy"/>
              </a:defRPr>
            </a:lvl1pPr>
          </a:lstStyle>
          <a:p>
            <a:r>
              <a:t>Produktentwicklung</a:t>
            </a:r>
          </a:p>
        </p:txBody>
      </p:sp>
      <p:sp>
        <p:nvSpPr>
          <p:cNvPr id="818" name="Produktentwicklung"/>
          <p:cNvSpPr>
            <a:spLocks noGrp="1"/>
          </p:cNvSpPr>
          <p:nvPr>
            <p:ph type="body" sz="quarter" idx="34"/>
          </p:nvPr>
        </p:nvSpPr>
        <p:spPr>
          <a:xfrm>
            <a:off x="12369800" y="10839519"/>
            <a:ext cx="4097498" cy="685801"/>
          </a:xfrm>
          <a:prstGeom prst="roundRect">
            <a:avLst>
              <a:gd name="adj" fmla="val 50000"/>
            </a:avLst>
          </a:prstGeom>
          <a:solidFill>
            <a:schemeClr val="accent2">
              <a:hueOff val="-72705"/>
              <a:satOff val="28946"/>
              <a:lumOff val="-15763"/>
            </a:schemeClr>
          </a:solidFill>
        </p:spPr>
        <p:txBody>
          <a:bodyPr lIns="127000" tIns="127000" rIns="127000" bIns="127000" anchor="ctr">
            <a:noAutofit/>
          </a:bodyPr>
          <a:lstStyle>
            <a:lvl1pPr>
              <a:defRPr sz="2000">
                <a:solidFill>
                  <a:schemeClr val="accent1">
                    <a:lumOff val="-7280"/>
                  </a:schemeClr>
                </a:solidFill>
                <a:latin typeface="+mn-lt"/>
                <a:ea typeface="+mn-ea"/>
                <a:cs typeface="+mn-cs"/>
                <a:sym typeface="Mark Pro Heavy"/>
              </a:defRPr>
            </a:lvl1pPr>
          </a:lstStyle>
          <a:p>
            <a:r>
              <a:t>Produktentwicklung</a:t>
            </a:r>
          </a:p>
        </p:txBody>
      </p:sp>
      <p:sp>
        <p:nvSpPr>
          <p:cNvPr id="819" name="Heribert Innoq…"/>
          <p:cNvSpPr txBox="1">
            <a:spLocks noGrp="1"/>
          </p:cNvSpPr>
          <p:nvPr>
            <p:ph type="body" sz="quarter" idx="35"/>
          </p:nvPr>
        </p:nvSpPr>
        <p:spPr>
          <a:xfrm>
            <a:off x="17879601" y="9626600"/>
            <a:ext cx="5143501" cy="1000369"/>
          </a:xfrm>
          <a:prstGeom prst="rect">
            <a:avLst/>
          </a:prstGeom>
        </p:spPr>
        <p:txBody>
          <a:bodyPr lIns="0" tIns="0" rIns="0" bIns="0">
            <a:noAutofit/>
          </a:bodyPr>
          <a:lstStyle/>
          <a:p>
            <a:pPr algn="ctr">
              <a:spcBef>
                <a:spcPts val="0"/>
              </a:spcBef>
              <a:defRPr sz="3000" b="1"/>
            </a:pPr>
            <a:r>
              <a:t>Heribert Innoq</a:t>
            </a:r>
          </a:p>
          <a:p>
            <a:pPr algn="ctr">
              <a:spcBef>
                <a:spcPts val="0"/>
              </a:spcBef>
              <a:defRPr sz="3000"/>
            </a:pPr>
            <a:r>
              <a:t>Proxy-Po</a:t>
            </a:r>
          </a:p>
        </p:txBody>
      </p:sp>
      <p:sp>
        <p:nvSpPr>
          <p:cNvPr id="820" name="Abgerundetes Rechteck"/>
          <p:cNvSpPr/>
          <p:nvPr/>
        </p:nvSpPr>
        <p:spPr>
          <a:xfrm>
            <a:off x="17879601" y="10839519"/>
            <a:ext cx="5143501" cy="685801"/>
          </a:xfrm>
          <a:prstGeom prst="roundRect">
            <a:avLst>
              <a:gd name="adj" fmla="val 50000"/>
            </a:avLst>
          </a:prstGeom>
          <a:solidFill>
            <a:srgbClr val="F4F4F4"/>
          </a:solidFill>
          <a:ln w="12700">
            <a:miter lim="400000"/>
          </a:ln>
        </p:spPr>
        <p:txBody>
          <a:bodyPr lIns="0" tIns="0" rIns="0" bIns="0" anchor="ctr"/>
          <a:lstStyle/>
          <a:p>
            <a:endParaRPr/>
          </a:p>
        </p:txBody>
      </p:sp>
      <p:sp>
        <p:nvSpPr>
          <p:cNvPr id="821" name="Abgerundetes Rechteck"/>
          <p:cNvSpPr/>
          <p:nvPr/>
        </p:nvSpPr>
        <p:spPr>
          <a:xfrm>
            <a:off x="17879601" y="11652241"/>
            <a:ext cx="5143502" cy="685801"/>
          </a:xfrm>
          <a:prstGeom prst="roundRect">
            <a:avLst>
              <a:gd name="adj" fmla="val 50000"/>
            </a:avLst>
          </a:prstGeom>
          <a:solidFill>
            <a:srgbClr val="F4F4F4"/>
          </a:solidFill>
          <a:ln w="12700">
            <a:miter lim="400000"/>
          </a:ln>
        </p:spPr>
        <p:txBody>
          <a:bodyPr lIns="0" tIns="0" rIns="0" bIns="0" anchor="ctr"/>
          <a:lstStyle/>
          <a:p>
            <a:endParaRPr/>
          </a:p>
        </p:txBody>
      </p:sp>
      <p:sp>
        <p:nvSpPr>
          <p:cNvPr id="822" name="Produktentwicklung"/>
          <p:cNvSpPr>
            <a:spLocks noGrp="1"/>
          </p:cNvSpPr>
          <p:nvPr>
            <p:ph type="body" sz="quarter" idx="36"/>
          </p:nvPr>
        </p:nvSpPr>
        <p:spPr>
          <a:xfrm>
            <a:off x="17879601" y="11652241"/>
            <a:ext cx="4097499" cy="685801"/>
          </a:xfrm>
          <a:prstGeom prst="roundRect">
            <a:avLst>
              <a:gd name="adj" fmla="val 50000"/>
            </a:avLst>
          </a:prstGeom>
          <a:solidFill>
            <a:schemeClr val="accent1">
              <a:lumOff val="-7280"/>
            </a:schemeClr>
          </a:solidFill>
        </p:spPr>
        <p:txBody>
          <a:bodyPr lIns="127000" tIns="127000" rIns="127000" bIns="127000" anchor="ctr">
            <a:noAutofit/>
          </a:bodyPr>
          <a:lstStyle>
            <a:lvl1pPr>
              <a:defRPr sz="2000">
                <a:latin typeface="+mn-lt"/>
                <a:ea typeface="+mn-ea"/>
                <a:cs typeface="+mn-cs"/>
                <a:sym typeface="Mark Pro Heavy"/>
              </a:defRPr>
            </a:lvl1pPr>
          </a:lstStyle>
          <a:p>
            <a:r>
              <a:t>Produktentwicklung</a:t>
            </a:r>
          </a:p>
        </p:txBody>
      </p:sp>
      <p:sp>
        <p:nvSpPr>
          <p:cNvPr id="823" name="Produktentwicklung"/>
          <p:cNvSpPr>
            <a:spLocks noGrp="1"/>
          </p:cNvSpPr>
          <p:nvPr>
            <p:ph type="body" sz="quarter" idx="37"/>
          </p:nvPr>
        </p:nvSpPr>
        <p:spPr>
          <a:xfrm>
            <a:off x="17879601" y="10839519"/>
            <a:ext cx="4299310" cy="685801"/>
          </a:xfrm>
          <a:prstGeom prst="roundRect">
            <a:avLst>
              <a:gd name="adj" fmla="val 50000"/>
            </a:avLst>
          </a:prstGeom>
          <a:solidFill>
            <a:schemeClr val="accent2">
              <a:hueOff val="-72705"/>
              <a:satOff val="28946"/>
              <a:lumOff val="-15763"/>
            </a:schemeClr>
          </a:solidFill>
        </p:spPr>
        <p:txBody>
          <a:bodyPr lIns="127000" tIns="127000" rIns="127000" bIns="127000" anchor="ctr">
            <a:noAutofit/>
          </a:bodyPr>
          <a:lstStyle>
            <a:lvl1pPr>
              <a:defRPr sz="2000">
                <a:solidFill>
                  <a:schemeClr val="accent1">
                    <a:lumOff val="-7280"/>
                  </a:schemeClr>
                </a:solidFill>
                <a:latin typeface="+mn-lt"/>
                <a:ea typeface="+mn-ea"/>
                <a:cs typeface="+mn-cs"/>
                <a:sym typeface="Mark Pro Heavy"/>
              </a:defRPr>
            </a:lvl1pPr>
          </a:lstStyle>
          <a:p>
            <a:r>
              <a:t>Produktentwicklung</a:t>
            </a:r>
          </a:p>
        </p:txBody>
      </p:sp>
      <p:sp>
        <p:nvSpPr>
          <p:cNvPr id="824"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x">
  <p:cSld name="Tabelle 1">
    <p:spTree>
      <p:nvGrpSpPr>
        <p:cNvPr id="1" name=""/>
        <p:cNvGrpSpPr/>
        <p:nvPr/>
      </p:nvGrpSpPr>
      <p:grpSpPr>
        <a:xfrm>
          <a:off x="0" y="0"/>
          <a:ext cx="0" cy="0"/>
          <a:chOff x="0" y="0"/>
          <a:chExt cx="0" cy="0"/>
        </a:xfrm>
      </p:grpSpPr>
      <p:sp>
        <p:nvSpPr>
          <p:cNvPr id="831" name="edition_01_07.jpg"/>
          <p:cNvSpPr>
            <a:spLocks noGrp="1"/>
          </p:cNvSpPr>
          <p:nvPr>
            <p:ph type="pic" idx="21"/>
          </p:nvPr>
        </p:nvSpPr>
        <p:spPr>
          <a:xfrm>
            <a:off x="10221594" y="1379153"/>
            <a:ext cx="14610385" cy="10957789"/>
          </a:xfrm>
          <a:prstGeom prst="rect">
            <a:avLst/>
          </a:prstGeom>
        </p:spPr>
        <p:txBody>
          <a:bodyPr lIns="91439" tIns="45719" rIns="91439" bIns="45719">
            <a:noAutofit/>
          </a:bodyPr>
          <a:lstStyle/>
          <a:p>
            <a:endParaRPr/>
          </a:p>
        </p:txBody>
      </p:sp>
      <p:sp>
        <p:nvSpPr>
          <p:cNvPr id="832" name="pasted-image.pdf"/>
          <p:cNvSpPr>
            <a:spLocks noGrp="1"/>
          </p:cNvSpPr>
          <p:nvPr>
            <p:ph type="pic" sz="half" idx="22"/>
          </p:nvPr>
        </p:nvSpPr>
        <p:spPr>
          <a:xfrm>
            <a:off x="15810489" y="1165631"/>
            <a:ext cx="7213832" cy="11384738"/>
          </a:xfrm>
          <a:prstGeom prst="rect">
            <a:avLst/>
          </a:prstGeom>
        </p:spPr>
        <p:txBody>
          <a:bodyPr lIns="91439" tIns="45719" rIns="91439" bIns="45719">
            <a:noAutofit/>
          </a:bodyPr>
          <a:lstStyle/>
          <a:p>
            <a:endParaRPr/>
          </a:p>
        </p:txBody>
      </p:sp>
      <p:sp>
        <p:nvSpPr>
          <p:cNvPr id="833" name="Dafür stehen wir"/>
          <p:cNvSpPr txBox="1">
            <a:spLocks noGrp="1"/>
          </p:cNvSpPr>
          <p:nvPr>
            <p:ph type="body" sz="quarter" idx="23"/>
          </p:nvPr>
        </p:nvSpPr>
        <p:spPr>
          <a:xfrm>
            <a:off x="1382301" y="1028700"/>
            <a:ext cx="13766801" cy="1905000"/>
          </a:xfrm>
          <a:prstGeom prst="rect">
            <a:avLst/>
          </a:prstGeom>
        </p:spPr>
        <p:txBody>
          <a:bodyPr lIns="0" tIns="0" rIns="0" bIns="0">
            <a:noAutofit/>
          </a:bodyPr>
          <a:lstStyle>
            <a:lvl1pPr>
              <a:defRPr sz="10000">
                <a:latin typeface="+mn-lt"/>
                <a:ea typeface="+mn-ea"/>
                <a:cs typeface="+mn-cs"/>
                <a:sym typeface="Mark Pro Heavy"/>
              </a:defRPr>
            </a:lvl1pPr>
          </a:lstStyle>
          <a:p>
            <a:r>
              <a:t>Dafür stehen wir</a:t>
            </a:r>
          </a:p>
        </p:txBody>
      </p:sp>
      <p:sp>
        <p:nvSpPr>
          <p:cNvPr id="834"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x">
  <p:cSld name="Tabelle 2">
    <p:spTree>
      <p:nvGrpSpPr>
        <p:cNvPr id="1" name=""/>
        <p:cNvGrpSpPr/>
        <p:nvPr/>
      </p:nvGrpSpPr>
      <p:grpSpPr>
        <a:xfrm>
          <a:off x="0" y="0"/>
          <a:ext cx="0" cy="0"/>
          <a:chOff x="0" y="0"/>
          <a:chExt cx="0" cy="0"/>
        </a:xfrm>
      </p:grpSpPr>
      <p:sp>
        <p:nvSpPr>
          <p:cNvPr id="841" name="Headline"/>
          <p:cNvSpPr txBox="1">
            <a:spLocks noGrp="1"/>
          </p:cNvSpPr>
          <p:nvPr>
            <p:ph type="body" sz="quarter" idx="21"/>
          </p:nvPr>
        </p:nvSpPr>
        <p:spPr>
          <a:xfrm>
            <a:off x="1382301" y="1028700"/>
            <a:ext cx="21642776" cy="1905000"/>
          </a:xfrm>
          <a:prstGeom prst="rect">
            <a:avLst/>
          </a:prstGeom>
        </p:spPr>
        <p:txBody>
          <a:bodyPr lIns="0" tIns="0" rIns="0" bIns="0">
            <a:noAutofit/>
          </a:bodyPr>
          <a:lstStyle>
            <a:lvl1pPr>
              <a:defRPr sz="10000">
                <a:latin typeface="+mn-lt"/>
                <a:ea typeface="+mn-ea"/>
                <a:cs typeface="+mn-cs"/>
                <a:sym typeface="Mark Pro Heavy"/>
              </a:defRPr>
            </a:lvl1pPr>
          </a:lstStyle>
          <a:p>
            <a:r>
              <a:t>Headline</a:t>
            </a:r>
          </a:p>
        </p:txBody>
      </p:sp>
      <p:sp>
        <p:nvSpPr>
          <p:cNvPr id="842"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x">
  <p:cSld name="Kontakt Deutschland">
    <p:spTree>
      <p:nvGrpSpPr>
        <p:cNvPr id="1" name=""/>
        <p:cNvGrpSpPr/>
        <p:nvPr/>
      </p:nvGrpSpPr>
      <p:grpSpPr>
        <a:xfrm>
          <a:off x="0" y="0"/>
          <a:ext cx="0" cy="0"/>
          <a:chOff x="0" y="0"/>
          <a:chExt cx="0" cy="0"/>
        </a:xfrm>
      </p:grpSpPr>
      <p:sp>
        <p:nvSpPr>
          <p:cNvPr id="849" name="Rechteck"/>
          <p:cNvSpPr/>
          <p:nvPr/>
        </p:nvSpPr>
        <p:spPr>
          <a:xfrm>
            <a:off x="0" y="-8807"/>
            <a:ext cx="24384000" cy="6866807"/>
          </a:xfrm>
          <a:prstGeom prst="rect">
            <a:avLst/>
          </a:prstGeom>
          <a:solidFill>
            <a:srgbClr val="F4F4F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endParaRPr/>
          </a:p>
        </p:txBody>
      </p:sp>
      <p:graphicFrame>
        <p:nvGraphicFramePr>
          <p:cNvPr id="850" name="Tabelle 1"/>
          <p:cNvGraphicFramePr/>
          <p:nvPr/>
        </p:nvGraphicFramePr>
        <p:xfrm>
          <a:off x="1371600" y="11210281"/>
          <a:ext cx="21678900" cy="7621999"/>
        </p:xfrm>
        <a:graphic>
          <a:graphicData uri="http://schemas.openxmlformats.org/drawingml/2006/table">
            <a:tbl>
              <a:tblPr>
                <a:tableStyleId>{2708684C-4D16-4618-839F-0558EEFCDFE6}</a:tableStyleId>
              </a:tblPr>
              <a:tblGrid>
                <a:gridCol w="3091543">
                  <a:extLst>
                    <a:ext uri="{9D8B030D-6E8A-4147-A177-3AD203B41FA5}">
                      <a16:colId xmlns:a16="http://schemas.microsoft.com/office/drawing/2014/main" val="20000"/>
                    </a:ext>
                  </a:extLst>
                </a:gridCol>
                <a:gridCol w="3091543">
                  <a:extLst>
                    <a:ext uri="{9D8B030D-6E8A-4147-A177-3AD203B41FA5}">
                      <a16:colId xmlns:a16="http://schemas.microsoft.com/office/drawing/2014/main" val="20001"/>
                    </a:ext>
                  </a:extLst>
                </a:gridCol>
                <a:gridCol w="3091543">
                  <a:extLst>
                    <a:ext uri="{9D8B030D-6E8A-4147-A177-3AD203B41FA5}">
                      <a16:colId xmlns:a16="http://schemas.microsoft.com/office/drawing/2014/main" val="20002"/>
                    </a:ext>
                  </a:extLst>
                </a:gridCol>
                <a:gridCol w="3091543">
                  <a:extLst>
                    <a:ext uri="{9D8B030D-6E8A-4147-A177-3AD203B41FA5}">
                      <a16:colId xmlns:a16="http://schemas.microsoft.com/office/drawing/2014/main" val="20003"/>
                    </a:ext>
                  </a:extLst>
                </a:gridCol>
                <a:gridCol w="3091543">
                  <a:extLst>
                    <a:ext uri="{9D8B030D-6E8A-4147-A177-3AD203B41FA5}">
                      <a16:colId xmlns:a16="http://schemas.microsoft.com/office/drawing/2014/main" val="20004"/>
                    </a:ext>
                  </a:extLst>
                </a:gridCol>
                <a:gridCol w="3091543">
                  <a:extLst>
                    <a:ext uri="{9D8B030D-6E8A-4147-A177-3AD203B41FA5}">
                      <a16:colId xmlns:a16="http://schemas.microsoft.com/office/drawing/2014/main" val="20005"/>
                    </a:ext>
                  </a:extLst>
                </a:gridCol>
                <a:gridCol w="3091543">
                  <a:extLst>
                    <a:ext uri="{9D8B030D-6E8A-4147-A177-3AD203B41FA5}">
                      <a16:colId xmlns:a16="http://schemas.microsoft.com/office/drawing/2014/main" val="20006"/>
                    </a:ext>
                  </a:extLst>
                </a:gridCol>
              </a:tblGrid>
              <a:tr h="1127760">
                <a:tc>
                  <a:txBody>
                    <a:bodyPr/>
                    <a:lstStyle/>
                    <a:p>
                      <a:pPr algn="l" defTabSz="457200">
                        <a:lnSpc>
                          <a:spcPct val="90000"/>
                        </a:lnSpc>
                        <a:defRPr sz="1900">
                          <a:solidFill>
                            <a:schemeClr val="accent2">
                              <a:hueOff val="-72705"/>
                              <a:satOff val="28946"/>
                              <a:lumOff val="-15763"/>
                            </a:schemeClr>
                          </a:solidFill>
                          <a:latin typeface="+mj-lt"/>
                          <a:ea typeface="+mj-ea"/>
                          <a:cs typeface="+mj-cs"/>
                          <a:sym typeface="Mark Pro Book"/>
                        </a:defRPr>
                      </a:pPr>
                      <a:r>
                        <a:rPr>
                          <a:uFill>
                            <a:solidFill>
                              <a:srgbClr val="242424"/>
                            </a:solidFill>
                          </a:uFill>
                        </a:rPr>
                        <a:t>Krischerstr. 100</a:t>
                      </a:r>
                    </a:p>
                    <a:p>
                      <a:pPr algn="l" defTabSz="457200">
                        <a:lnSpc>
                          <a:spcPct val="90000"/>
                        </a:lnSpc>
                        <a:defRPr sz="1900">
                          <a:solidFill>
                            <a:schemeClr val="accent2">
                              <a:hueOff val="-72705"/>
                              <a:satOff val="28946"/>
                              <a:lumOff val="-15763"/>
                            </a:schemeClr>
                          </a:solidFill>
                          <a:latin typeface="+mj-lt"/>
                          <a:ea typeface="+mj-ea"/>
                          <a:cs typeface="+mj-cs"/>
                          <a:sym typeface="Mark Pro Book"/>
                        </a:defRPr>
                      </a:pPr>
                      <a:r>
                        <a:rPr>
                          <a:uFill>
                            <a:solidFill>
                              <a:srgbClr val="242424"/>
                            </a:solidFill>
                          </a:uFill>
                        </a:rPr>
                        <a:t>40789 Monheim</a:t>
                      </a:r>
                    </a:p>
                    <a:p>
                      <a:pPr algn="l" defTabSz="457200">
                        <a:lnSpc>
                          <a:spcPct val="90000"/>
                        </a:lnSpc>
                        <a:defRPr sz="1900">
                          <a:solidFill>
                            <a:schemeClr val="accent2">
                              <a:hueOff val="-72705"/>
                              <a:satOff val="28946"/>
                              <a:lumOff val="-15763"/>
                            </a:schemeClr>
                          </a:solidFill>
                          <a:latin typeface="+mj-lt"/>
                          <a:ea typeface="+mj-ea"/>
                          <a:cs typeface="+mj-cs"/>
                          <a:sym typeface="Mark Pro Book"/>
                        </a:defRPr>
                      </a:pPr>
                      <a:r>
                        <a:rPr>
                          <a:uFill>
                            <a:solidFill>
                              <a:srgbClr val="242424"/>
                            </a:solidFill>
                          </a:uFill>
                        </a:rPr>
                        <a:t>+49 2173 3366-0</a:t>
                      </a:r>
                    </a:p>
                  </a:txBody>
                  <a:tcPr marL="0" marR="0" marT="0" marB="0" anchor="b" horzOverflow="overflow">
                    <a:lnL w="0">
                      <a:miter lim="400000"/>
                    </a:lnL>
                    <a:lnR w="0">
                      <a:miter lim="400000"/>
                    </a:lnR>
                    <a:lnT w="0">
                      <a:miter lim="400000"/>
                    </a:lnT>
                    <a:lnB w="0">
                      <a:miter lim="400000"/>
                    </a:lnB>
                  </a:tcPr>
                </a:tc>
                <a:tc>
                  <a:txBody>
                    <a:bodyPr/>
                    <a:lstStyle/>
                    <a:p>
                      <a:pPr algn="l" defTabSz="457200">
                        <a:lnSpc>
                          <a:spcPct val="90000"/>
                        </a:lnSpc>
                        <a:defRPr sz="1800">
                          <a:solidFill>
                            <a:srgbClr val="000000"/>
                          </a:solidFill>
                        </a:defRPr>
                      </a:pPr>
                      <a:r>
                        <a:rPr sz="1900">
                          <a:solidFill>
                            <a:schemeClr val="accent2">
                              <a:hueOff val="-72705"/>
                              <a:satOff val="28946"/>
                              <a:lumOff val="-15763"/>
                            </a:schemeClr>
                          </a:solidFill>
                          <a:latin typeface="+mj-lt"/>
                          <a:ea typeface="+mj-ea"/>
                          <a:cs typeface="+mj-cs"/>
                          <a:sym typeface="Mark Pro Book"/>
                        </a:rPr>
                        <a:t>Ohlauer Str. 43 10999 Berlin
 </a:t>
                      </a:r>
                    </a:p>
                  </a:txBody>
                  <a:tcPr marL="0" marR="0" marT="0" marB="0" anchor="b" horzOverflow="overflow">
                    <a:lnL w="0">
                      <a:miter lim="400000"/>
                    </a:lnL>
                    <a:lnR w="0">
                      <a:miter lim="400000"/>
                    </a:lnR>
                    <a:lnT w="0">
                      <a:miter lim="400000"/>
                    </a:lnT>
                    <a:lnB w="0">
                      <a:miter lim="400000"/>
                    </a:lnB>
                  </a:tcPr>
                </a:tc>
                <a:tc>
                  <a:txBody>
                    <a:bodyPr/>
                    <a:lstStyle/>
                    <a:p>
                      <a:pPr algn="l" defTabSz="457200">
                        <a:lnSpc>
                          <a:spcPct val="90000"/>
                        </a:lnSpc>
                        <a:defRPr sz="1800">
                          <a:solidFill>
                            <a:srgbClr val="000000"/>
                          </a:solidFill>
                        </a:defRPr>
                      </a:pPr>
                      <a:r>
                        <a:rPr sz="1900">
                          <a:solidFill>
                            <a:schemeClr val="accent2">
                              <a:hueOff val="-72705"/>
                              <a:satOff val="28946"/>
                              <a:lumOff val="-15763"/>
                            </a:schemeClr>
                          </a:solidFill>
                          <a:latin typeface="+mj-lt"/>
                          <a:ea typeface="+mj-ea"/>
                          <a:cs typeface="+mj-cs"/>
                          <a:sym typeface="Mark Pro Book"/>
                        </a:rPr>
                        <a:t>Ludwigstr. 180E 63067 Offenbach
 </a:t>
                      </a:r>
                    </a:p>
                  </a:txBody>
                  <a:tcPr marL="0" marR="0" marT="0" marB="0" anchor="b" horzOverflow="overflow">
                    <a:lnL w="0">
                      <a:miter lim="400000"/>
                    </a:lnL>
                    <a:lnR w="0">
                      <a:miter lim="400000"/>
                    </a:lnR>
                    <a:lnT w="0">
                      <a:miter lim="400000"/>
                    </a:lnT>
                    <a:lnB w="0">
                      <a:miter lim="400000"/>
                    </a:lnB>
                  </a:tcPr>
                </a:tc>
                <a:tc>
                  <a:txBody>
                    <a:bodyPr/>
                    <a:lstStyle/>
                    <a:p>
                      <a:pPr algn="l" defTabSz="457200">
                        <a:lnSpc>
                          <a:spcPct val="90000"/>
                        </a:lnSpc>
                        <a:defRPr sz="1800">
                          <a:solidFill>
                            <a:srgbClr val="000000"/>
                          </a:solidFill>
                        </a:defRPr>
                      </a:pPr>
                      <a:r>
                        <a:rPr sz="1900">
                          <a:solidFill>
                            <a:schemeClr val="accent2">
                              <a:hueOff val="-72705"/>
                              <a:satOff val="28946"/>
                              <a:lumOff val="-15763"/>
                            </a:schemeClr>
                          </a:solidFill>
                          <a:latin typeface="+mj-lt"/>
                          <a:ea typeface="+mj-ea"/>
                          <a:cs typeface="+mj-cs"/>
                          <a:sym typeface="Mark Pro Book"/>
                        </a:rPr>
                        <a:t>Kreuzstr. 16 80331 München
 </a:t>
                      </a:r>
                    </a:p>
                  </a:txBody>
                  <a:tcPr marL="0" marR="0" marT="0" marB="0" anchor="b" horzOverflow="overflow">
                    <a:lnL w="0">
                      <a:miter lim="400000"/>
                    </a:lnL>
                    <a:lnR w="0">
                      <a:miter lim="400000"/>
                    </a:lnR>
                    <a:lnT w="0">
                      <a:miter lim="400000"/>
                    </a:lnT>
                    <a:lnB w="0">
                      <a:miter lim="400000"/>
                    </a:lnB>
                  </a:tcPr>
                </a:tc>
                <a:tc>
                  <a:txBody>
                    <a:bodyPr/>
                    <a:lstStyle/>
                    <a:p>
                      <a:pPr algn="l" defTabSz="457200">
                        <a:lnSpc>
                          <a:spcPct val="90000"/>
                        </a:lnSpc>
                        <a:defRPr sz="1800">
                          <a:solidFill>
                            <a:srgbClr val="000000"/>
                          </a:solidFill>
                        </a:defRPr>
                      </a:pPr>
                      <a:r>
                        <a:rPr sz="1900">
                          <a:solidFill>
                            <a:schemeClr val="accent2">
                              <a:hueOff val="-72705"/>
                              <a:satOff val="28946"/>
                              <a:lumOff val="-15763"/>
                            </a:schemeClr>
                          </a:solidFill>
                          <a:latin typeface="+mj-lt"/>
                          <a:ea typeface="+mj-ea"/>
                          <a:cs typeface="+mj-cs"/>
                          <a:sym typeface="Mark Pro Book"/>
                        </a:rPr>
                        <a:t>Wendenstraße 130 20537 Hamburg
 </a:t>
                      </a:r>
                    </a:p>
                  </a:txBody>
                  <a:tcPr marL="0" marR="0" marT="0" marB="0" anchor="b" horzOverflow="overflow">
                    <a:lnL w="0">
                      <a:miter lim="400000"/>
                    </a:lnL>
                    <a:lnR w="0">
                      <a:miter lim="400000"/>
                    </a:lnR>
                    <a:lnT w="0">
                      <a:miter lim="400000"/>
                    </a:lnT>
                    <a:lnB w="0">
                      <a:miter lim="400000"/>
                    </a:lnB>
                  </a:tcPr>
                </a:tc>
                <a:tc>
                  <a:txBody>
                    <a:bodyPr/>
                    <a:lstStyle/>
                    <a:p>
                      <a:pPr algn="l" defTabSz="457200">
                        <a:lnSpc>
                          <a:spcPct val="90000"/>
                        </a:lnSpc>
                        <a:defRPr sz="1800">
                          <a:solidFill>
                            <a:srgbClr val="000000"/>
                          </a:solidFill>
                        </a:defRPr>
                      </a:pPr>
                      <a:r>
                        <a:rPr sz="1900">
                          <a:solidFill>
                            <a:schemeClr val="accent2">
                              <a:hueOff val="-72705"/>
                              <a:satOff val="28946"/>
                              <a:lumOff val="-15763"/>
                            </a:schemeClr>
                          </a:solidFill>
                          <a:latin typeface="+mj-lt"/>
                          <a:ea typeface="+mj-ea"/>
                          <a:cs typeface="+mj-cs"/>
                          <a:sym typeface="Mark Pro Book"/>
                        </a:rPr>
                        <a:t>Spichernstraße 44
50672 Köln
 </a:t>
                      </a:r>
                    </a:p>
                  </a:txBody>
                  <a:tcPr marL="0" marR="0" marT="0" marB="0" anchor="b" horzOverflow="overflow">
                    <a:lnL w="0">
                      <a:miter lim="400000"/>
                    </a:lnL>
                    <a:lnR w="0">
                      <a:miter lim="400000"/>
                    </a:lnR>
                    <a:lnT w="0">
                      <a:miter lim="400000"/>
                    </a:lnT>
                    <a:lnB w="0">
                      <a:miter lim="400000"/>
                    </a:lnB>
                  </a:tcPr>
                </a:tc>
                <a:tc>
                  <a:txBody>
                    <a:bodyPr/>
                    <a:lstStyle/>
                    <a:p>
                      <a:pPr algn="l" defTabSz="457200">
                        <a:lnSpc>
                          <a:spcPct val="90000"/>
                        </a:lnSpc>
                        <a:defRPr sz="1800">
                          <a:solidFill>
                            <a:srgbClr val="000000"/>
                          </a:solidFill>
                        </a:defRPr>
                      </a:pPr>
                      <a:r>
                        <a:rPr sz="1900">
                          <a:solidFill>
                            <a:schemeClr val="accent2">
                              <a:hueOff val="-72705"/>
                              <a:satOff val="28946"/>
                              <a:lumOff val="-15763"/>
                            </a:schemeClr>
                          </a:solidFill>
                          <a:latin typeface="+mj-lt"/>
                          <a:ea typeface="+mj-ea"/>
                          <a:cs typeface="+mj-cs"/>
                          <a:sym typeface="Mark Pro Book"/>
                        </a:rPr>
                        <a:t>Königstorgraben 11
90402 Nürnberg
</a:t>
                      </a:r>
                    </a:p>
                  </a:txBody>
                  <a:tcPr marL="0" marR="0" marT="0" marB="0" anchor="b" horzOverflow="overflow">
                    <a:lnL w="0">
                      <a:miter lim="400000"/>
                    </a:lnL>
                    <a:lnR w="0">
                      <a:miter lim="400000"/>
                    </a:lnR>
                    <a:lnT w="0">
                      <a:miter lim="400000"/>
                    </a:lnT>
                    <a:lnB w="0">
                      <a:miter lim="400000"/>
                    </a:lnB>
                  </a:tcPr>
                </a:tc>
                <a:extLst>
                  <a:ext uri="{0D108BD9-81ED-4DB2-BD59-A6C34878D82A}">
                    <a16:rowId xmlns:a16="http://schemas.microsoft.com/office/drawing/2014/main" val="10000"/>
                  </a:ext>
                </a:extLst>
              </a:tr>
            </a:tbl>
          </a:graphicData>
        </a:graphic>
      </p:graphicFrame>
      <p:sp>
        <p:nvSpPr>
          <p:cNvPr id="851" name="Danke! Fragen?"/>
          <p:cNvSpPr txBox="1">
            <a:spLocks noGrp="1"/>
          </p:cNvSpPr>
          <p:nvPr>
            <p:ph type="body" sz="quarter" idx="21"/>
          </p:nvPr>
        </p:nvSpPr>
        <p:spPr>
          <a:xfrm>
            <a:off x="1360898" y="1023553"/>
            <a:ext cx="10660146" cy="1847175"/>
          </a:xfrm>
          <a:prstGeom prst="rect">
            <a:avLst/>
          </a:prstGeom>
        </p:spPr>
        <p:txBody>
          <a:bodyPr lIns="0" tIns="0" rIns="0" bIns="0">
            <a:noAutofit/>
          </a:bodyPr>
          <a:lstStyle>
            <a:lvl1pPr>
              <a:defRPr sz="10000">
                <a:latin typeface="+mn-lt"/>
                <a:ea typeface="+mn-ea"/>
                <a:cs typeface="+mn-cs"/>
                <a:sym typeface="Mark Pro Heavy"/>
              </a:defRPr>
            </a:lvl1pPr>
          </a:lstStyle>
          <a:p>
            <a:r>
              <a:t>Danke! Fragen?</a:t>
            </a:r>
          </a:p>
        </p:txBody>
      </p:sp>
      <p:sp>
        <p:nvSpPr>
          <p:cNvPr id="852" name="innoQ Deutschland GmbH"/>
          <p:cNvSpPr txBox="1"/>
          <p:nvPr/>
        </p:nvSpPr>
        <p:spPr>
          <a:xfrm>
            <a:off x="1371600" y="10541000"/>
            <a:ext cx="10660146" cy="48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defRPr sz="2500">
                <a:solidFill>
                  <a:schemeClr val="accent1">
                    <a:lumOff val="-7280"/>
                  </a:schemeClr>
                </a:solidFill>
              </a:defRPr>
            </a:lvl1pPr>
          </a:lstStyle>
          <a:p>
            <a:r>
              <a:t>innoQ Deutschland GmbH</a:t>
            </a:r>
          </a:p>
        </p:txBody>
      </p:sp>
      <p:sp>
        <p:nvSpPr>
          <p:cNvPr id="853" name="www.innoq.com"/>
          <p:cNvSpPr txBox="1"/>
          <p:nvPr/>
        </p:nvSpPr>
        <p:spPr>
          <a:xfrm>
            <a:off x="19216724" y="2343826"/>
            <a:ext cx="360680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defRPr sz="2300"/>
            </a:lvl1pPr>
          </a:lstStyle>
          <a:p>
            <a:r>
              <a:t>www.innoq.com</a:t>
            </a:r>
          </a:p>
        </p:txBody>
      </p:sp>
      <p:pic>
        <p:nvPicPr>
          <p:cNvPr id="854" name="pasted-image.pdf" descr="pasted-image.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80481" y="1353489"/>
            <a:ext cx="3886201" cy="965201"/>
          </a:xfrm>
          <a:prstGeom prst="rect">
            <a:avLst/>
          </a:prstGeom>
          <a:ln w="12700">
            <a:miter lim="400000"/>
          </a:ln>
        </p:spPr>
      </p:pic>
      <p:sp>
        <p:nvSpPr>
          <p:cNvPr id="855" name="Vorname Nachname…"/>
          <p:cNvSpPr txBox="1">
            <a:spLocks noGrp="1"/>
          </p:cNvSpPr>
          <p:nvPr>
            <p:ph type="body" sz="quarter" idx="22"/>
          </p:nvPr>
        </p:nvSpPr>
        <p:spPr>
          <a:xfrm>
            <a:off x="3942624" y="2975288"/>
            <a:ext cx="10660146" cy="3369566"/>
          </a:xfrm>
          <a:prstGeom prst="rect">
            <a:avLst/>
          </a:prstGeom>
        </p:spPr>
        <p:txBody>
          <a:bodyPr lIns="0" tIns="0" rIns="0" bIns="0">
            <a:noAutofit/>
          </a:bodyPr>
          <a:lstStyle/>
          <a:p>
            <a:r>
              <a:t>Vorname Nachname</a:t>
            </a:r>
          </a:p>
          <a:p>
            <a:pPr>
              <a:spcBef>
                <a:spcPts val="0"/>
              </a:spcBef>
            </a:pPr>
            <a:r>
              <a:t>Vorname.nachname@innoq.com</a:t>
            </a:r>
          </a:p>
          <a:p>
            <a:pPr>
              <a:spcBef>
                <a:spcPts val="0"/>
              </a:spcBef>
            </a:pPr>
            <a:r>
              <a:t>+49 1234 5678 0</a:t>
            </a:r>
          </a:p>
          <a:p>
            <a:pPr>
              <a:spcBef>
                <a:spcPts val="0"/>
              </a:spcBef>
            </a:pPr>
            <a:r>
              <a:t>@heribert_innoq</a:t>
            </a:r>
          </a:p>
        </p:txBody>
      </p:sp>
      <p:sp>
        <p:nvSpPr>
          <p:cNvPr id="856" name="pasted-image.pdf"/>
          <p:cNvSpPr>
            <a:spLocks noGrp="1"/>
          </p:cNvSpPr>
          <p:nvPr>
            <p:ph type="pic" sz="quarter" idx="23"/>
          </p:nvPr>
        </p:nvSpPr>
        <p:spPr>
          <a:xfrm>
            <a:off x="1355641" y="2917624"/>
            <a:ext cx="2134145" cy="2123631"/>
          </a:xfrm>
          <a:prstGeom prst="rect">
            <a:avLst/>
          </a:prstGeom>
        </p:spPr>
        <p:txBody>
          <a:bodyPr lIns="91439" tIns="45719" rIns="91439" bIns="45719">
            <a:noAutofit/>
          </a:bodyPr>
          <a:lstStyle/>
          <a:p>
            <a:endParaRPr/>
          </a:p>
        </p:txBody>
      </p:sp>
      <p:sp>
        <p:nvSpPr>
          <p:cNvPr id="857" name="www.innoq.com"/>
          <p:cNvSpPr txBox="1"/>
          <p:nvPr/>
        </p:nvSpPr>
        <p:spPr>
          <a:xfrm>
            <a:off x="19216724" y="2350339"/>
            <a:ext cx="360680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defRPr sz="2300"/>
            </a:lvl1pPr>
          </a:lstStyle>
          <a:p>
            <a:r>
              <a:t>www.innoq.com</a:t>
            </a:r>
          </a:p>
        </p:txBody>
      </p:sp>
      <p:pic>
        <p:nvPicPr>
          <p:cNvPr id="858" name="pasted-image.pdf" descr="pasted-image.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80481" y="1360003"/>
            <a:ext cx="3886201" cy="965201"/>
          </a:xfrm>
          <a:prstGeom prst="rect">
            <a:avLst/>
          </a:prstGeom>
          <a:ln w="12700">
            <a:miter lim="400000"/>
          </a:ln>
        </p:spPr>
      </p:pic>
      <p:sp>
        <p:nvSpPr>
          <p:cNvPr id="859"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
  <p:cSld name="Kontakt Schweiz">
    <p:spTree>
      <p:nvGrpSpPr>
        <p:cNvPr id="1" name=""/>
        <p:cNvGrpSpPr/>
        <p:nvPr/>
      </p:nvGrpSpPr>
      <p:grpSpPr>
        <a:xfrm>
          <a:off x="0" y="0"/>
          <a:ext cx="0" cy="0"/>
          <a:chOff x="0" y="0"/>
          <a:chExt cx="0" cy="0"/>
        </a:xfrm>
      </p:grpSpPr>
      <p:sp>
        <p:nvSpPr>
          <p:cNvPr id="866" name="Rechteck"/>
          <p:cNvSpPr/>
          <p:nvPr/>
        </p:nvSpPr>
        <p:spPr>
          <a:xfrm>
            <a:off x="0" y="-8807"/>
            <a:ext cx="24384000" cy="6866807"/>
          </a:xfrm>
          <a:prstGeom prst="rect">
            <a:avLst/>
          </a:prstGeom>
          <a:solidFill>
            <a:srgbClr val="F4F4F4"/>
          </a:solidFill>
          <a:ln w="12700">
            <a:miter lim="400000"/>
          </a:ln>
        </p:spPr>
        <p:txBody>
          <a:bodyPr lIns="0" tIns="0" rIns="0" bIns="0" anchor="ctr"/>
          <a:lstStyle/>
          <a:p>
            <a:pPr>
              <a:defRPr>
                <a:solidFill>
                  <a:srgbClr val="FF4D67"/>
                </a:solidFill>
              </a:defRPr>
            </a:pPr>
            <a:endParaRPr/>
          </a:p>
        </p:txBody>
      </p:sp>
      <p:graphicFrame>
        <p:nvGraphicFramePr>
          <p:cNvPr id="867" name="Tabelle 1"/>
          <p:cNvGraphicFramePr/>
          <p:nvPr/>
        </p:nvGraphicFramePr>
        <p:xfrm>
          <a:off x="1371600" y="11210281"/>
          <a:ext cx="21678900" cy="7621999"/>
        </p:xfrm>
        <a:graphic>
          <a:graphicData uri="http://schemas.openxmlformats.org/drawingml/2006/table">
            <a:tbl>
              <a:tblPr>
                <a:tableStyleId>{2708684C-4D16-4618-839F-0558EEFCDFE6}</a:tableStyleId>
              </a:tblPr>
              <a:tblGrid>
                <a:gridCol w="3091543">
                  <a:extLst>
                    <a:ext uri="{9D8B030D-6E8A-4147-A177-3AD203B41FA5}">
                      <a16:colId xmlns:a16="http://schemas.microsoft.com/office/drawing/2014/main" val="20000"/>
                    </a:ext>
                  </a:extLst>
                </a:gridCol>
                <a:gridCol w="3091543">
                  <a:extLst>
                    <a:ext uri="{9D8B030D-6E8A-4147-A177-3AD203B41FA5}">
                      <a16:colId xmlns:a16="http://schemas.microsoft.com/office/drawing/2014/main" val="20001"/>
                    </a:ext>
                  </a:extLst>
                </a:gridCol>
                <a:gridCol w="3091543">
                  <a:extLst>
                    <a:ext uri="{9D8B030D-6E8A-4147-A177-3AD203B41FA5}">
                      <a16:colId xmlns:a16="http://schemas.microsoft.com/office/drawing/2014/main" val="20002"/>
                    </a:ext>
                  </a:extLst>
                </a:gridCol>
                <a:gridCol w="3091543">
                  <a:extLst>
                    <a:ext uri="{9D8B030D-6E8A-4147-A177-3AD203B41FA5}">
                      <a16:colId xmlns:a16="http://schemas.microsoft.com/office/drawing/2014/main" val="20003"/>
                    </a:ext>
                  </a:extLst>
                </a:gridCol>
                <a:gridCol w="3091543">
                  <a:extLst>
                    <a:ext uri="{9D8B030D-6E8A-4147-A177-3AD203B41FA5}">
                      <a16:colId xmlns:a16="http://schemas.microsoft.com/office/drawing/2014/main" val="20004"/>
                    </a:ext>
                  </a:extLst>
                </a:gridCol>
                <a:gridCol w="3091543">
                  <a:extLst>
                    <a:ext uri="{9D8B030D-6E8A-4147-A177-3AD203B41FA5}">
                      <a16:colId xmlns:a16="http://schemas.microsoft.com/office/drawing/2014/main" val="20005"/>
                    </a:ext>
                  </a:extLst>
                </a:gridCol>
                <a:gridCol w="3091543">
                  <a:extLst>
                    <a:ext uri="{9D8B030D-6E8A-4147-A177-3AD203B41FA5}">
                      <a16:colId xmlns:a16="http://schemas.microsoft.com/office/drawing/2014/main" val="20006"/>
                    </a:ext>
                  </a:extLst>
                </a:gridCol>
              </a:tblGrid>
              <a:tr h="1127760">
                <a:tc>
                  <a:txBody>
                    <a:bodyPr/>
                    <a:lstStyle/>
                    <a:p>
                      <a:pPr algn="l" defTabSz="457200">
                        <a:lnSpc>
                          <a:spcPct val="90000"/>
                        </a:lnSpc>
                        <a:defRPr sz="1900">
                          <a:solidFill>
                            <a:schemeClr val="accent2">
                              <a:hueOff val="-72705"/>
                              <a:satOff val="28946"/>
                              <a:lumOff val="-15763"/>
                            </a:schemeClr>
                          </a:solidFill>
                          <a:latin typeface="+mj-lt"/>
                          <a:ea typeface="+mj-ea"/>
                          <a:cs typeface="+mj-cs"/>
                          <a:sym typeface="Mark Pro Book"/>
                        </a:defRPr>
                      </a:pPr>
                      <a:r>
                        <a:rPr>
                          <a:uFill>
                            <a:solidFill>
                              <a:srgbClr val="242424"/>
                            </a:solidFill>
                          </a:uFill>
                        </a:rPr>
                        <a:t>Gewerbestr. 11</a:t>
                      </a:r>
                    </a:p>
                    <a:p>
                      <a:pPr algn="l" defTabSz="457200">
                        <a:lnSpc>
                          <a:spcPct val="90000"/>
                        </a:lnSpc>
                        <a:defRPr sz="1900">
                          <a:solidFill>
                            <a:schemeClr val="accent2">
                              <a:hueOff val="-72705"/>
                              <a:satOff val="28946"/>
                              <a:lumOff val="-15763"/>
                            </a:schemeClr>
                          </a:solidFill>
                          <a:latin typeface="+mj-lt"/>
                          <a:ea typeface="+mj-ea"/>
                          <a:cs typeface="+mj-cs"/>
                          <a:sym typeface="Mark Pro Book"/>
                        </a:defRPr>
                      </a:pPr>
                      <a:r>
                        <a:rPr>
                          <a:uFill>
                            <a:solidFill>
                              <a:srgbClr val="242424"/>
                            </a:solidFill>
                          </a:uFill>
                        </a:rPr>
                        <a:t>CH-6330 Cham</a:t>
                      </a:r>
                    </a:p>
                    <a:p>
                      <a:pPr algn="l" defTabSz="457200">
                        <a:lnSpc>
                          <a:spcPct val="90000"/>
                        </a:lnSpc>
                        <a:defRPr sz="1900">
                          <a:solidFill>
                            <a:schemeClr val="accent2">
                              <a:hueOff val="-72705"/>
                              <a:satOff val="28946"/>
                              <a:lumOff val="-15763"/>
                            </a:schemeClr>
                          </a:solidFill>
                          <a:latin typeface="+mj-lt"/>
                          <a:ea typeface="+mj-ea"/>
                          <a:cs typeface="+mj-cs"/>
                          <a:sym typeface="Mark Pro Book"/>
                        </a:defRPr>
                      </a:pPr>
                      <a:r>
                        <a:rPr>
                          <a:uFill>
                            <a:solidFill>
                              <a:srgbClr val="242424"/>
                            </a:solidFill>
                          </a:uFill>
                        </a:rPr>
                        <a:t>Switzerland</a:t>
                      </a:r>
                    </a:p>
                    <a:p>
                      <a:pPr algn="l" defTabSz="457200">
                        <a:lnSpc>
                          <a:spcPct val="90000"/>
                        </a:lnSpc>
                        <a:defRPr sz="1900">
                          <a:solidFill>
                            <a:schemeClr val="accent2">
                              <a:hueOff val="-72705"/>
                              <a:satOff val="28946"/>
                              <a:lumOff val="-15763"/>
                            </a:schemeClr>
                          </a:solidFill>
                          <a:latin typeface="+mj-lt"/>
                          <a:ea typeface="+mj-ea"/>
                          <a:cs typeface="+mj-cs"/>
                          <a:sym typeface="Mark Pro Book"/>
                        </a:defRPr>
                      </a:pPr>
                      <a:r>
                        <a:rPr>
                          <a:uFill>
                            <a:solidFill>
                              <a:srgbClr val="242424"/>
                            </a:solidFill>
                          </a:uFill>
                        </a:rPr>
                        <a:t>+41 41 743 0116</a:t>
                      </a:r>
                    </a:p>
                  </a:txBody>
                  <a:tcPr marL="0" marR="0" marT="0" marB="0" anchor="b" horzOverflow="overflow">
                    <a:lnL w="0">
                      <a:miter lim="400000"/>
                    </a:lnL>
                    <a:lnR w="0">
                      <a:miter lim="400000"/>
                    </a:lnR>
                    <a:lnT w="0">
                      <a:miter lim="400000"/>
                    </a:lnT>
                    <a:lnB w="0">
                      <a:miter lim="400000"/>
                    </a:lnB>
                  </a:tcPr>
                </a:tc>
                <a:tc>
                  <a:txBody>
                    <a:bodyPr/>
                    <a:lstStyle/>
                    <a:p>
                      <a:pPr algn="l" defTabSz="457200">
                        <a:lnSpc>
                          <a:spcPct val="90000"/>
                        </a:lnSpc>
                        <a:defRPr sz="1800">
                          <a:solidFill>
                            <a:srgbClr val="000000"/>
                          </a:solidFill>
                        </a:defRPr>
                      </a:pPr>
                      <a:r>
                        <a:rPr sz="1900">
                          <a:solidFill>
                            <a:schemeClr val="accent2">
                              <a:hueOff val="-72705"/>
                              <a:satOff val="28946"/>
                              <a:lumOff val="-15763"/>
                            </a:schemeClr>
                          </a:solidFill>
                          <a:latin typeface="+mj-lt"/>
                          <a:ea typeface="+mj-ea"/>
                          <a:cs typeface="+mj-cs"/>
                          <a:sym typeface="Mark Pro Book"/>
                        </a:rPr>
                        <a:t>Hardturmstr. 253
8005 Zürich
</a:t>
                      </a:r>
                    </a:p>
                  </a:txBody>
                  <a:tcPr marL="0" marR="0" marT="0" marB="0" anchor="b" horzOverflow="overflow">
                    <a:lnL w="0">
                      <a:miter lim="400000"/>
                    </a:lnL>
                    <a:lnR w="0">
                      <a:miter lim="400000"/>
                    </a:lnR>
                    <a:lnT w="0">
                      <a:miter lim="400000"/>
                    </a:lnT>
                    <a:lnB w="0">
                      <a:miter lim="400000"/>
                    </a:lnB>
                  </a:tcPr>
                </a:tc>
                <a:tc>
                  <a:txBody>
                    <a:bodyPr/>
                    <a:lstStyle/>
                    <a:p>
                      <a:pPr algn="l" defTabSz="457200">
                        <a:lnSpc>
                          <a:spcPct val="90000"/>
                        </a:lnSpc>
                        <a:defRPr sz="1900">
                          <a:solidFill>
                            <a:schemeClr val="accent2">
                              <a:hueOff val="-72705"/>
                              <a:satOff val="28946"/>
                              <a:lumOff val="-15763"/>
                            </a:schemeClr>
                          </a:solidFill>
                          <a:latin typeface="+mj-lt"/>
                          <a:ea typeface="+mj-ea"/>
                          <a:cs typeface="+mj-cs"/>
                          <a:sym typeface="Mark Pro Book"/>
                        </a:defRPr>
                      </a:pPr>
                      <a:endParaRPr/>
                    </a:p>
                  </a:txBody>
                  <a:tcPr marL="0" marR="0" marT="0" marB="0" anchor="b" horzOverflow="overflow">
                    <a:lnL w="0">
                      <a:miter lim="400000"/>
                    </a:lnL>
                    <a:lnR w="0">
                      <a:miter lim="400000"/>
                    </a:lnR>
                    <a:lnT w="0">
                      <a:miter lim="400000"/>
                    </a:lnT>
                    <a:lnB w="0">
                      <a:miter lim="400000"/>
                    </a:lnB>
                  </a:tcPr>
                </a:tc>
                <a:tc>
                  <a:txBody>
                    <a:bodyPr/>
                    <a:lstStyle/>
                    <a:p>
                      <a:pPr algn="l" defTabSz="457200">
                        <a:lnSpc>
                          <a:spcPct val="90000"/>
                        </a:lnSpc>
                        <a:defRPr sz="1900">
                          <a:solidFill>
                            <a:schemeClr val="accent2">
                              <a:hueOff val="-72705"/>
                              <a:satOff val="28946"/>
                              <a:lumOff val="-15763"/>
                            </a:schemeClr>
                          </a:solidFill>
                          <a:latin typeface="+mj-lt"/>
                          <a:ea typeface="+mj-ea"/>
                          <a:cs typeface="+mj-cs"/>
                          <a:sym typeface="Mark Pro Book"/>
                        </a:defRPr>
                      </a:pPr>
                      <a:endParaRPr/>
                    </a:p>
                  </a:txBody>
                  <a:tcPr marL="0" marR="0" marT="0" marB="0" anchor="b" horzOverflow="overflow">
                    <a:lnL w="0">
                      <a:miter lim="400000"/>
                    </a:lnL>
                    <a:lnR w="0">
                      <a:miter lim="400000"/>
                    </a:lnR>
                    <a:lnT w="0">
                      <a:miter lim="400000"/>
                    </a:lnT>
                    <a:lnB w="0">
                      <a:miter lim="400000"/>
                    </a:lnB>
                  </a:tcPr>
                </a:tc>
                <a:tc>
                  <a:txBody>
                    <a:bodyPr/>
                    <a:lstStyle/>
                    <a:p>
                      <a:pPr algn="l" defTabSz="457200">
                        <a:lnSpc>
                          <a:spcPct val="90000"/>
                        </a:lnSpc>
                        <a:defRPr sz="1900">
                          <a:solidFill>
                            <a:schemeClr val="accent2">
                              <a:hueOff val="-72705"/>
                              <a:satOff val="28946"/>
                              <a:lumOff val="-15763"/>
                            </a:schemeClr>
                          </a:solidFill>
                          <a:latin typeface="+mj-lt"/>
                          <a:ea typeface="+mj-ea"/>
                          <a:cs typeface="+mj-cs"/>
                          <a:sym typeface="Mark Pro Book"/>
                        </a:defRPr>
                      </a:pPr>
                      <a:endParaRPr/>
                    </a:p>
                  </a:txBody>
                  <a:tcPr marL="0" marR="0" marT="0" marB="0" anchor="b" horzOverflow="overflow">
                    <a:lnL w="0">
                      <a:miter lim="400000"/>
                    </a:lnL>
                    <a:lnR w="0">
                      <a:miter lim="400000"/>
                    </a:lnR>
                    <a:lnT w="0">
                      <a:miter lim="400000"/>
                    </a:lnT>
                    <a:lnB w="0">
                      <a:miter lim="400000"/>
                    </a:lnB>
                  </a:tcPr>
                </a:tc>
                <a:tc>
                  <a:txBody>
                    <a:bodyPr/>
                    <a:lstStyle/>
                    <a:p>
                      <a:pPr algn="l" defTabSz="457200">
                        <a:lnSpc>
                          <a:spcPct val="90000"/>
                        </a:lnSpc>
                        <a:defRPr sz="1900">
                          <a:solidFill>
                            <a:schemeClr val="accent2">
                              <a:hueOff val="-72705"/>
                              <a:satOff val="28946"/>
                              <a:lumOff val="-15763"/>
                            </a:schemeClr>
                          </a:solidFill>
                          <a:latin typeface="+mj-lt"/>
                          <a:ea typeface="+mj-ea"/>
                          <a:cs typeface="+mj-cs"/>
                          <a:sym typeface="Mark Pro Book"/>
                        </a:defRPr>
                      </a:pPr>
                      <a:endParaRPr/>
                    </a:p>
                  </a:txBody>
                  <a:tcPr marL="0" marR="0" marT="0" marB="0" anchor="b" horzOverflow="overflow">
                    <a:lnL w="0">
                      <a:miter lim="400000"/>
                    </a:lnL>
                    <a:lnR w="0">
                      <a:miter lim="400000"/>
                    </a:lnR>
                    <a:lnT w="0">
                      <a:miter lim="400000"/>
                    </a:lnT>
                    <a:lnB w="0">
                      <a:miter lim="400000"/>
                    </a:lnB>
                  </a:tcPr>
                </a:tc>
                <a:tc>
                  <a:txBody>
                    <a:bodyPr/>
                    <a:lstStyle/>
                    <a:p>
                      <a:pPr algn="l" defTabSz="457200">
                        <a:lnSpc>
                          <a:spcPct val="90000"/>
                        </a:lnSpc>
                        <a:defRPr sz="1900">
                          <a:solidFill>
                            <a:schemeClr val="accent2">
                              <a:hueOff val="-72705"/>
                              <a:satOff val="28946"/>
                              <a:lumOff val="-15763"/>
                            </a:schemeClr>
                          </a:solidFill>
                          <a:latin typeface="+mj-lt"/>
                          <a:ea typeface="+mj-ea"/>
                          <a:cs typeface="+mj-cs"/>
                          <a:sym typeface="Mark Pro Book"/>
                        </a:defRPr>
                      </a:pPr>
                      <a:endParaRPr/>
                    </a:p>
                  </a:txBody>
                  <a:tcPr marL="0" marR="0" marT="0" marB="0" anchor="b" horzOverflow="overflow">
                    <a:lnL w="0">
                      <a:miter lim="400000"/>
                    </a:lnL>
                    <a:lnR w="0">
                      <a:miter lim="400000"/>
                    </a:lnR>
                    <a:lnT w="0">
                      <a:miter lim="400000"/>
                    </a:lnT>
                    <a:lnB w="0">
                      <a:miter lim="400000"/>
                    </a:lnB>
                  </a:tcPr>
                </a:tc>
                <a:extLst>
                  <a:ext uri="{0D108BD9-81ED-4DB2-BD59-A6C34878D82A}">
                    <a16:rowId xmlns:a16="http://schemas.microsoft.com/office/drawing/2014/main" val="10000"/>
                  </a:ext>
                </a:extLst>
              </a:tr>
            </a:tbl>
          </a:graphicData>
        </a:graphic>
      </p:graphicFrame>
      <p:sp>
        <p:nvSpPr>
          <p:cNvPr id="868" name="innoQ Schweiz GmbH"/>
          <p:cNvSpPr txBox="1"/>
          <p:nvPr/>
        </p:nvSpPr>
        <p:spPr>
          <a:xfrm>
            <a:off x="1371600" y="10541000"/>
            <a:ext cx="10660146" cy="482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defRPr sz="2500">
                <a:solidFill>
                  <a:schemeClr val="accent1">
                    <a:lumOff val="-7280"/>
                  </a:schemeClr>
                </a:solidFill>
              </a:defRPr>
            </a:lvl1pPr>
          </a:lstStyle>
          <a:p>
            <a:r>
              <a:t>innoQ Schweiz GmbH</a:t>
            </a:r>
          </a:p>
        </p:txBody>
      </p:sp>
      <p:sp>
        <p:nvSpPr>
          <p:cNvPr id="869" name="www.innoq.com"/>
          <p:cNvSpPr txBox="1"/>
          <p:nvPr/>
        </p:nvSpPr>
        <p:spPr>
          <a:xfrm>
            <a:off x="19216724" y="2343826"/>
            <a:ext cx="3606801" cy="48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lvl1pPr>
              <a:defRPr sz="2300"/>
            </a:lvl1pPr>
          </a:lstStyle>
          <a:p>
            <a:r>
              <a:t>www.innoq.com</a:t>
            </a:r>
          </a:p>
        </p:txBody>
      </p:sp>
      <p:pic>
        <p:nvPicPr>
          <p:cNvPr id="870" name="pasted-image.pdf" descr="pasted-image.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80481" y="1353489"/>
            <a:ext cx="3886201" cy="965201"/>
          </a:xfrm>
          <a:prstGeom prst="rect">
            <a:avLst/>
          </a:prstGeom>
          <a:ln w="12700">
            <a:miter lim="400000"/>
          </a:ln>
        </p:spPr>
      </p:pic>
      <p:sp>
        <p:nvSpPr>
          <p:cNvPr id="871" name="Danke! Fragen?"/>
          <p:cNvSpPr txBox="1">
            <a:spLocks noGrp="1"/>
          </p:cNvSpPr>
          <p:nvPr>
            <p:ph type="body" sz="quarter" idx="21"/>
          </p:nvPr>
        </p:nvSpPr>
        <p:spPr>
          <a:xfrm>
            <a:off x="1360898" y="1023553"/>
            <a:ext cx="10660146" cy="1847175"/>
          </a:xfrm>
          <a:prstGeom prst="rect">
            <a:avLst/>
          </a:prstGeom>
        </p:spPr>
        <p:txBody>
          <a:bodyPr lIns="0" tIns="0" rIns="0" bIns="0">
            <a:noAutofit/>
          </a:bodyPr>
          <a:lstStyle>
            <a:lvl1pPr>
              <a:defRPr sz="10000">
                <a:latin typeface="+mn-lt"/>
                <a:ea typeface="+mn-ea"/>
                <a:cs typeface="+mn-cs"/>
                <a:sym typeface="Mark Pro Heavy"/>
              </a:defRPr>
            </a:lvl1pPr>
          </a:lstStyle>
          <a:p>
            <a:r>
              <a:t>Danke! Fragen?</a:t>
            </a:r>
          </a:p>
        </p:txBody>
      </p:sp>
      <p:sp>
        <p:nvSpPr>
          <p:cNvPr id="872" name="Vorname Nachname…"/>
          <p:cNvSpPr txBox="1">
            <a:spLocks noGrp="1"/>
          </p:cNvSpPr>
          <p:nvPr>
            <p:ph type="body" sz="quarter" idx="22"/>
          </p:nvPr>
        </p:nvSpPr>
        <p:spPr>
          <a:xfrm>
            <a:off x="3942624" y="2975288"/>
            <a:ext cx="10660146" cy="3369566"/>
          </a:xfrm>
          <a:prstGeom prst="rect">
            <a:avLst/>
          </a:prstGeom>
        </p:spPr>
        <p:txBody>
          <a:bodyPr lIns="0" tIns="0" rIns="0" bIns="0">
            <a:noAutofit/>
          </a:bodyPr>
          <a:lstStyle/>
          <a:p>
            <a:r>
              <a:t>Vorname Nachname</a:t>
            </a:r>
          </a:p>
          <a:p>
            <a:pPr>
              <a:spcBef>
                <a:spcPts val="0"/>
              </a:spcBef>
            </a:pPr>
            <a:r>
              <a:t>Vorname.nachname@innoq.com</a:t>
            </a:r>
          </a:p>
          <a:p>
            <a:pPr>
              <a:spcBef>
                <a:spcPts val="0"/>
              </a:spcBef>
            </a:pPr>
            <a:r>
              <a:t>+49 1234 5678 0</a:t>
            </a:r>
          </a:p>
          <a:p>
            <a:pPr>
              <a:spcBef>
                <a:spcPts val="0"/>
              </a:spcBef>
            </a:pPr>
            <a:r>
              <a:t>@heribert_innoq</a:t>
            </a:r>
          </a:p>
        </p:txBody>
      </p:sp>
      <p:sp>
        <p:nvSpPr>
          <p:cNvPr id="873" name="pasted-image.pdf"/>
          <p:cNvSpPr>
            <a:spLocks noGrp="1"/>
          </p:cNvSpPr>
          <p:nvPr>
            <p:ph type="pic" sz="quarter" idx="23"/>
          </p:nvPr>
        </p:nvSpPr>
        <p:spPr>
          <a:xfrm>
            <a:off x="1355641" y="2917624"/>
            <a:ext cx="2134145" cy="2123631"/>
          </a:xfrm>
          <a:prstGeom prst="rect">
            <a:avLst/>
          </a:prstGeom>
        </p:spPr>
        <p:txBody>
          <a:bodyPr lIns="91439" tIns="45719" rIns="91439" bIns="45719">
            <a:noAutofit/>
          </a:bodyPr>
          <a:lstStyle/>
          <a:p>
            <a:endParaRPr/>
          </a:p>
        </p:txBody>
      </p:sp>
      <p:sp>
        <p:nvSpPr>
          <p:cNvPr id="874"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seite + Untertitel 8">
    <p:spTree>
      <p:nvGrpSpPr>
        <p:cNvPr id="1" name=""/>
        <p:cNvGrpSpPr/>
        <p:nvPr/>
      </p:nvGrpSpPr>
      <p:grpSpPr>
        <a:xfrm>
          <a:off x="0" y="0"/>
          <a:ext cx="0" cy="0"/>
          <a:chOff x="0" y="0"/>
          <a:chExt cx="0" cy="0"/>
        </a:xfrm>
      </p:grpSpPr>
      <p:sp>
        <p:nvSpPr>
          <p:cNvPr id="96"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97"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98" name="Titeltext"/>
          <p:cNvSpPr txBox="1">
            <a:spLocks noGrp="1"/>
          </p:cNvSpPr>
          <p:nvPr>
            <p:ph type="body" sz="quarter" idx="23"/>
          </p:nvPr>
        </p:nvSpPr>
        <p:spPr>
          <a:xfrm>
            <a:off x="12877800" y="2457001"/>
            <a:ext cx="10134600" cy="2239369"/>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99"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100" name="Untertitel (optional)"/>
          <p:cNvSpPr txBox="1">
            <a:spLocks noGrp="1"/>
          </p:cNvSpPr>
          <p:nvPr>
            <p:ph type="body" sz="quarter" idx="25"/>
          </p:nvPr>
        </p:nvSpPr>
        <p:spPr>
          <a:xfrm>
            <a:off x="12877800" y="4665466"/>
            <a:ext cx="10134600" cy="2446305"/>
          </a:xfrm>
          <a:prstGeom prst="rect">
            <a:avLst/>
          </a:prstGeom>
        </p:spPr>
        <p:txBody>
          <a:bodyPr lIns="0" tIns="0" rIns="0" bIns="0">
            <a:noAutofit/>
          </a:bodyPr>
          <a:lstStyle>
            <a:lvl1pPr>
              <a:defRPr sz="5000">
                <a:latin typeface="+mn-lt"/>
                <a:ea typeface="+mn-ea"/>
                <a:cs typeface="+mn-cs"/>
                <a:sym typeface="Mark Pro Heavy"/>
              </a:defRPr>
            </a:lvl1pPr>
          </a:lstStyle>
          <a:p>
            <a:r>
              <a:t>Untertitel (optional)</a:t>
            </a:r>
          </a:p>
        </p:txBody>
      </p:sp>
      <p:sp>
        <p:nvSpPr>
          <p:cNvPr id="101"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x">
  <p:cSld name="Formen">
    <p:spTree>
      <p:nvGrpSpPr>
        <p:cNvPr id="1" name=""/>
        <p:cNvGrpSpPr/>
        <p:nvPr/>
      </p:nvGrpSpPr>
      <p:grpSpPr>
        <a:xfrm>
          <a:off x="0" y="0"/>
          <a:ext cx="0" cy="0"/>
          <a:chOff x="0" y="0"/>
          <a:chExt cx="0" cy="0"/>
        </a:xfrm>
      </p:grpSpPr>
      <p:sp>
        <p:nvSpPr>
          <p:cNvPr id="881" name="Abgerundetes Rechteck"/>
          <p:cNvSpPr/>
          <p:nvPr/>
        </p:nvSpPr>
        <p:spPr>
          <a:xfrm>
            <a:off x="1360898" y="9215088"/>
            <a:ext cx="6362748" cy="879985"/>
          </a:xfrm>
          <a:prstGeom prst="roundRect">
            <a:avLst>
              <a:gd name="adj" fmla="val 50000"/>
            </a:avLst>
          </a:prstGeom>
          <a:solidFill>
            <a:schemeClr val="accent1">
              <a:lumOff val="-7280"/>
            </a:schemeClr>
          </a:solidFill>
          <a:ln w="12700">
            <a:miter lim="400000"/>
          </a:ln>
        </p:spPr>
        <p:txBody>
          <a:bodyPr lIns="0" tIns="0" rIns="0" bIns="0" anchor="ctr"/>
          <a:lstStyle/>
          <a:p>
            <a:pPr algn="ctr">
              <a:defRPr sz="4500">
                <a:latin typeface="+mj-lt"/>
                <a:ea typeface="+mj-ea"/>
                <a:cs typeface="+mj-cs"/>
                <a:sym typeface="Mark Pro Book"/>
              </a:defRPr>
            </a:pPr>
            <a:endParaRPr/>
          </a:p>
        </p:txBody>
      </p:sp>
      <p:sp>
        <p:nvSpPr>
          <p:cNvPr id="882" name="Abgerundetes Rechteck"/>
          <p:cNvSpPr/>
          <p:nvPr/>
        </p:nvSpPr>
        <p:spPr>
          <a:xfrm>
            <a:off x="1360898" y="10336573"/>
            <a:ext cx="6362748" cy="879985"/>
          </a:xfrm>
          <a:prstGeom prst="roundRect">
            <a:avLst>
              <a:gd name="adj" fmla="val 50000"/>
            </a:avLst>
          </a:prstGeom>
          <a:solidFill>
            <a:schemeClr val="accent2">
              <a:hueOff val="-72705"/>
              <a:satOff val="28946"/>
              <a:lumOff val="-15763"/>
            </a:schemeClr>
          </a:solidFill>
          <a:ln w="12700">
            <a:miter lim="400000"/>
          </a:ln>
        </p:spPr>
        <p:txBody>
          <a:bodyPr lIns="0" tIns="0" rIns="0" bIns="0" anchor="ctr"/>
          <a:lstStyle/>
          <a:p>
            <a:pPr algn="ctr">
              <a:defRPr sz="4500">
                <a:latin typeface="+mj-lt"/>
                <a:ea typeface="+mj-ea"/>
                <a:cs typeface="+mj-cs"/>
                <a:sym typeface="Mark Pro Book"/>
              </a:defRPr>
            </a:pPr>
            <a:endParaRPr/>
          </a:p>
        </p:txBody>
      </p:sp>
      <p:sp>
        <p:nvSpPr>
          <p:cNvPr id="883" name="Abgerundetes Rechteck"/>
          <p:cNvSpPr/>
          <p:nvPr/>
        </p:nvSpPr>
        <p:spPr>
          <a:xfrm>
            <a:off x="1360898" y="11455517"/>
            <a:ext cx="6362748" cy="879985"/>
          </a:xfrm>
          <a:prstGeom prst="roundRect">
            <a:avLst>
              <a:gd name="adj" fmla="val 50000"/>
            </a:avLst>
          </a:prstGeom>
          <a:solidFill>
            <a:srgbClr val="F4F4F4"/>
          </a:solidFill>
          <a:ln w="12700">
            <a:miter lim="400000"/>
          </a:ln>
        </p:spPr>
        <p:txBody>
          <a:bodyPr lIns="0" tIns="0" rIns="0" bIns="0" anchor="ctr"/>
          <a:lstStyle/>
          <a:p>
            <a:pPr algn="ctr">
              <a:tabLst>
                <a:tab pos="4000500" algn="l"/>
              </a:tabLst>
              <a:defRPr sz="4500">
                <a:latin typeface="+mj-lt"/>
                <a:ea typeface="+mj-ea"/>
                <a:cs typeface="+mj-cs"/>
                <a:sym typeface="Mark Pro Book"/>
              </a:defRPr>
            </a:pPr>
            <a:endParaRPr/>
          </a:p>
        </p:txBody>
      </p:sp>
      <p:sp>
        <p:nvSpPr>
          <p:cNvPr id="884" name="Text"/>
          <p:cNvSpPr/>
          <p:nvPr/>
        </p:nvSpPr>
        <p:spPr>
          <a:xfrm>
            <a:off x="14147235" y="3596197"/>
            <a:ext cx="1905001" cy="1905001"/>
          </a:xfrm>
          <a:prstGeom prst="ellipse">
            <a:avLst/>
          </a:prstGeom>
          <a:solidFill>
            <a:srgbClr val="F4F4F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defRPr sz="4500">
                <a:latin typeface="+mj-lt"/>
                <a:ea typeface="+mj-ea"/>
                <a:cs typeface="+mj-cs"/>
                <a:sym typeface="Mark Pro Book"/>
              </a:defRPr>
            </a:lvl1pPr>
          </a:lstStyle>
          <a:p>
            <a:r>
              <a:t>Text</a:t>
            </a:r>
          </a:p>
        </p:txBody>
      </p:sp>
      <p:sp>
        <p:nvSpPr>
          <p:cNvPr id="885" name="Quadrat"/>
          <p:cNvSpPr>
            <a:spLocks noGrp="1"/>
          </p:cNvSpPr>
          <p:nvPr>
            <p:ph type="body" sz="quarter" idx="21"/>
          </p:nvPr>
        </p:nvSpPr>
        <p:spPr>
          <a:xfrm>
            <a:off x="1360898" y="1379153"/>
            <a:ext cx="1905001" cy="1905001"/>
          </a:xfrm>
          <a:prstGeom prst="rect">
            <a:avLst/>
          </a:prstGeom>
          <a:solidFill>
            <a:schemeClr val="accent1">
              <a:lumOff val="-7280"/>
            </a:schemeClr>
          </a:solidFill>
        </p:spPr>
        <p:txBody>
          <a:bodyPr lIns="0" tIns="0" rIns="0" bIns="0" anchor="ctr">
            <a:noAutofit/>
          </a:bodyPr>
          <a:lstStyle/>
          <a:p>
            <a:pPr>
              <a:defRPr sz="10000">
                <a:latin typeface="+mn-lt"/>
                <a:ea typeface="+mn-ea"/>
                <a:cs typeface="+mn-cs"/>
                <a:sym typeface="Mark Pro Heavy"/>
              </a:defRPr>
            </a:pPr>
            <a:endParaRPr/>
          </a:p>
        </p:txBody>
      </p:sp>
      <p:sp>
        <p:nvSpPr>
          <p:cNvPr id="886" name="Quadrat"/>
          <p:cNvSpPr>
            <a:spLocks noGrp="1"/>
          </p:cNvSpPr>
          <p:nvPr>
            <p:ph type="body" sz="quarter" idx="22"/>
          </p:nvPr>
        </p:nvSpPr>
        <p:spPr>
          <a:xfrm>
            <a:off x="3589771" y="1379153"/>
            <a:ext cx="1905001" cy="1905001"/>
          </a:xfrm>
          <a:prstGeom prst="rect">
            <a:avLst/>
          </a:prstGeom>
          <a:solidFill>
            <a:schemeClr val="accent2">
              <a:hueOff val="-72705"/>
              <a:satOff val="28946"/>
              <a:lumOff val="-15763"/>
            </a:schemeClr>
          </a:solidFill>
        </p:spPr>
        <p:txBody>
          <a:bodyPr lIns="0" tIns="0" rIns="0" bIns="0" anchor="ctr">
            <a:noAutofit/>
          </a:bodyPr>
          <a:lstStyle/>
          <a:p>
            <a:pPr>
              <a:defRPr sz="10000">
                <a:latin typeface="+mn-lt"/>
                <a:ea typeface="+mn-ea"/>
                <a:cs typeface="+mn-cs"/>
                <a:sym typeface="Mark Pro Heavy"/>
              </a:defRPr>
            </a:pPr>
            <a:endParaRPr/>
          </a:p>
        </p:txBody>
      </p:sp>
      <p:sp>
        <p:nvSpPr>
          <p:cNvPr id="887" name="Quadrat"/>
          <p:cNvSpPr>
            <a:spLocks noGrp="1"/>
          </p:cNvSpPr>
          <p:nvPr>
            <p:ph type="body" sz="quarter" idx="23"/>
          </p:nvPr>
        </p:nvSpPr>
        <p:spPr>
          <a:xfrm>
            <a:off x="5818645" y="1379153"/>
            <a:ext cx="1905001" cy="1905001"/>
          </a:xfrm>
          <a:prstGeom prst="rect">
            <a:avLst/>
          </a:prstGeom>
          <a:solidFill>
            <a:srgbClr val="F4F4F4"/>
          </a:solidFill>
        </p:spPr>
        <p:txBody>
          <a:bodyPr lIns="0" tIns="0" rIns="0" bIns="0" anchor="ctr">
            <a:noAutofit/>
          </a:bodyPr>
          <a:lstStyle/>
          <a:p>
            <a:pPr>
              <a:defRPr sz="10000">
                <a:latin typeface="+mn-lt"/>
                <a:ea typeface="+mn-ea"/>
                <a:cs typeface="+mn-cs"/>
                <a:sym typeface="Mark Pro Heavy"/>
              </a:defRPr>
            </a:pPr>
            <a:endParaRPr/>
          </a:p>
        </p:txBody>
      </p:sp>
      <p:sp>
        <p:nvSpPr>
          <p:cNvPr id="888" name="Linien"/>
          <p:cNvSpPr/>
          <p:nvPr/>
        </p:nvSpPr>
        <p:spPr>
          <a:xfrm>
            <a:off x="18018078" y="11106141"/>
            <a:ext cx="5006011" cy="1"/>
          </a:xfrm>
          <a:prstGeom prst="line">
            <a:avLst/>
          </a:prstGeom>
          <a:ln w="63500">
            <a:solidFill>
              <a:schemeClr val="accent1">
                <a:lumOff val="-7280"/>
              </a:schemeClr>
            </a:solidFill>
            <a:miter lim="400000"/>
            <a:tailEnd type="triangle"/>
          </a:ln>
        </p:spPr>
        <p:txBody>
          <a:bodyPr lIns="0" tIns="0" rIns="0" bIns="0" anchor="ct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889" name="Linien"/>
          <p:cNvSpPr/>
          <p:nvPr/>
        </p:nvSpPr>
        <p:spPr>
          <a:xfrm>
            <a:off x="18018078" y="11720821"/>
            <a:ext cx="5006011" cy="1"/>
          </a:xfrm>
          <a:prstGeom prst="line">
            <a:avLst/>
          </a:prstGeom>
          <a:ln w="63500">
            <a:solidFill>
              <a:schemeClr val="accent2">
                <a:hueOff val="-72705"/>
                <a:satOff val="28946"/>
                <a:lumOff val="-15763"/>
              </a:schemeClr>
            </a:solidFill>
            <a:miter lim="400000"/>
            <a:tailEnd type="triangle"/>
          </a:ln>
        </p:spPr>
        <p:txBody>
          <a:bodyPr lIns="0" tIns="0" rIns="0" bIns="0" anchor="ct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890" name="Linien"/>
          <p:cNvSpPr/>
          <p:nvPr/>
        </p:nvSpPr>
        <p:spPr>
          <a:xfrm>
            <a:off x="18018078" y="12335501"/>
            <a:ext cx="5006011" cy="1"/>
          </a:xfrm>
          <a:prstGeom prst="line">
            <a:avLst/>
          </a:prstGeom>
          <a:ln w="63500">
            <a:solidFill>
              <a:srgbClr val="F4F4F4"/>
            </a:solidFill>
            <a:miter lim="400000"/>
            <a:tailEnd type="triangle"/>
          </a:ln>
        </p:spPr>
        <p:txBody>
          <a:bodyPr lIns="0" tIns="0" rIns="0" bIns="0" anchor="ct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891" name="Kreis"/>
          <p:cNvSpPr/>
          <p:nvPr/>
        </p:nvSpPr>
        <p:spPr>
          <a:xfrm>
            <a:off x="19841370" y="1379153"/>
            <a:ext cx="3182719" cy="3182719"/>
          </a:xfrm>
          <a:prstGeom prst="ellipse">
            <a:avLst/>
          </a:prstGeom>
          <a:solidFill>
            <a:srgbClr val="F4F4F4"/>
          </a:solidFill>
          <a:ln w="12700">
            <a:miter lim="400000"/>
          </a:ln>
        </p:spPr>
        <p:txBody>
          <a:bodyPr lIns="45719" rIns="45719" anchor="ctr"/>
          <a:lstStyle/>
          <a:p>
            <a:pPr marR="127000" algn="r" defTabSz="457200">
              <a:spcBef>
                <a:spcPts val="0"/>
              </a:spcBef>
              <a:defRPr sz="1800" b="1">
                <a:solidFill>
                  <a:srgbClr val="24244C"/>
                </a:solidFill>
                <a:latin typeface="+mj-lt"/>
                <a:ea typeface="+mj-ea"/>
                <a:cs typeface="+mj-cs"/>
                <a:sym typeface="Mark Pro Book"/>
              </a:defRPr>
            </a:pPr>
            <a:endParaRPr/>
          </a:p>
        </p:txBody>
      </p:sp>
      <p:sp>
        <p:nvSpPr>
          <p:cNvPr id="892" name="Kreis"/>
          <p:cNvSpPr/>
          <p:nvPr/>
        </p:nvSpPr>
        <p:spPr>
          <a:xfrm>
            <a:off x="18018078" y="1379153"/>
            <a:ext cx="3182719" cy="3182719"/>
          </a:xfrm>
          <a:prstGeom prst="ellipse">
            <a:avLst/>
          </a:prstGeom>
          <a:solidFill>
            <a:schemeClr val="accent1">
              <a:lumOff val="-7280"/>
            </a:schemeClr>
          </a:solidFill>
          <a:ln w="12700">
            <a:miter lim="400000"/>
          </a:ln>
        </p:spPr>
        <p:txBody>
          <a:bodyPr lIns="45719" rIns="45719" anchor="ctr"/>
          <a:lstStyle/>
          <a:p>
            <a:pPr indent="127000" defTabSz="457200">
              <a:spcBef>
                <a:spcPts val="0"/>
              </a:spcBef>
              <a:defRPr sz="1800" b="1">
                <a:solidFill>
                  <a:srgbClr val="24244C"/>
                </a:solidFill>
                <a:latin typeface="+mj-lt"/>
                <a:ea typeface="+mj-ea"/>
                <a:cs typeface="+mj-cs"/>
                <a:sym typeface="Mark Pro Book"/>
              </a:defRPr>
            </a:pPr>
            <a:endParaRPr/>
          </a:p>
        </p:txBody>
      </p:sp>
      <p:sp>
        <p:nvSpPr>
          <p:cNvPr id="893" name="Form"/>
          <p:cNvSpPr/>
          <p:nvPr/>
        </p:nvSpPr>
        <p:spPr>
          <a:xfrm>
            <a:off x="19841370" y="1667471"/>
            <a:ext cx="1379254" cy="2605937"/>
          </a:xfrm>
          <a:custGeom>
            <a:avLst/>
            <a:gdLst/>
            <a:ahLst/>
            <a:cxnLst>
              <a:cxn ang="0">
                <a:pos x="wd2" y="hd2"/>
              </a:cxn>
              <a:cxn ang="5400000">
                <a:pos x="wd2" y="hd2"/>
              </a:cxn>
              <a:cxn ang="10800000">
                <a:pos x="wd2" y="hd2"/>
              </a:cxn>
              <a:cxn ang="16200000">
                <a:pos x="wd2" y="hd2"/>
              </a:cxn>
            </a:cxnLst>
            <a:rect l="0" t="0" r="r" b="b"/>
            <a:pathLst>
              <a:path w="21524" h="21600" extrusionOk="0">
                <a:moveTo>
                  <a:pt x="10679" y="21600"/>
                </a:moveTo>
                <a:cubicBezTo>
                  <a:pt x="14056" y="20345"/>
                  <a:pt x="16808" y="18673"/>
                  <a:pt x="18699" y="16729"/>
                </a:cubicBezTo>
                <a:cubicBezTo>
                  <a:pt x="20473" y="14904"/>
                  <a:pt x="21439" y="12889"/>
                  <a:pt x="21524" y="10837"/>
                </a:cubicBezTo>
                <a:cubicBezTo>
                  <a:pt x="21457" y="8698"/>
                  <a:pt x="20430" y="6598"/>
                  <a:pt x="18528" y="4711"/>
                </a:cubicBezTo>
                <a:cubicBezTo>
                  <a:pt x="16633" y="2830"/>
                  <a:pt x="13923" y="1216"/>
                  <a:pt x="10621" y="0"/>
                </a:cubicBezTo>
                <a:cubicBezTo>
                  <a:pt x="7276" y="1236"/>
                  <a:pt x="4558" y="2891"/>
                  <a:pt x="2706" y="4818"/>
                </a:cubicBezTo>
                <a:cubicBezTo>
                  <a:pt x="852" y="6747"/>
                  <a:pt x="-76" y="8889"/>
                  <a:pt x="5" y="11055"/>
                </a:cubicBezTo>
                <a:cubicBezTo>
                  <a:pt x="102" y="13218"/>
                  <a:pt x="1197" y="15336"/>
                  <a:pt x="3193" y="17223"/>
                </a:cubicBezTo>
                <a:cubicBezTo>
                  <a:pt x="5034" y="18963"/>
                  <a:pt x="7594" y="20459"/>
                  <a:pt x="10679" y="21600"/>
                </a:cubicBezTo>
                <a:close/>
              </a:path>
            </a:pathLst>
          </a:custGeom>
          <a:solidFill>
            <a:schemeClr val="accent2">
              <a:hueOff val="-72705"/>
              <a:satOff val="28946"/>
              <a:lumOff val="-15763"/>
            </a:schemeClr>
          </a:solidFill>
          <a:ln w="12700">
            <a:miter lim="400000"/>
          </a:ln>
        </p:spPr>
        <p:txBody>
          <a:bodyPr lIns="45719" rIns="45719"/>
          <a:lstStyle/>
          <a:p>
            <a:pPr defTabSz="457200">
              <a:spcBef>
                <a:spcPts val="0"/>
              </a:spcBef>
              <a:defRPr sz="1200">
                <a:solidFill>
                  <a:schemeClr val="accent4">
                    <a:hueOff val="-45308"/>
                    <a:lumOff val="-19019"/>
                  </a:schemeClr>
                </a:solidFill>
                <a:latin typeface="Helvetica"/>
                <a:ea typeface="Helvetica"/>
                <a:cs typeface="Helvetica"/>
                <a:sym typeface="Helvetica"/>
              </a:defRPr>
            </a:pPr>
            <a:endParaRPr/>
          </a:p>
        </p:txBody>
      </p:sp>
      <p:sp>
        <p:nvSpPr>
          <p:cNvPr id="894" name="Quadrat"/>
          <p:cNvSpPr/>
          <p:nvPr/>
        </p:nvSpPr>
        <p:spPr>
          <a:xfrm>
            <a:off x="1392648" y="5876741"/>
            <a:ext cx="1841501" cy="1841501"/>
          </a:xfrm>
          <a:prstGeom prst="rect">
            <a:avLst/>
          </a:prstGeom>
          <a:ln w="63500">
            <a:solidFill>
              <a:schemeClr val="accent1">
                <a:lumOff val="-7280"/>
              </a:schemeClr>
            </a:solidFill>
            <a:miter lim="400000"/>
          </a:ln>
        </p:spPr>
        <p:txBody>
          <a:bodyPr lIns="0" tIns="0" rIns="0" bIns="0" anchor="ctr"/>
          <a:lstStyle/>
          <a:p>
            <a:endParaRPr/>
          </a:p>
        </p:txBody>
      </p:sp>
      <p:sp>
        <p:nvSpPr>
          <p:cNvPr id="895" name="Quadrat"/>
          <p:cNvSpPr/>
          <p:nvPr/>
        </p:nvSpPr>
        <p:spPr>
          <a:xfrm>
            <a:off x="3586022" y="5876741"/>
            <a:ext cx="1841501" cy="1841501"/>
          </a:xfrm>
          <a:prstGeom prst="rect">
            <a:avLst/>
          </a:prstGeom>
          <a:ln w="63500">
            <a:solidFill>
              <a:schemeClr val="accent2">
                <a:hueOff val="-72705"/>
                <a:satOff val="28946"/>
                <a:lumOff val="-15763"/>
              </a:schemeClr>
            </a:solidFill>
            <a:miter lim="400000"/>
          </a:ln>
        </p:spPr>
        <p:txBody>
          <a:bodyPr lIns="0" tIns="0" rIns="0" bIns="0" anchor="ctr"/>
          <a:lstStyle/>
          <a:p>
            <a:endParaRPr/>
          </a:p>
        </p:txBody>
      </p:sp>
      <p:sp>
        <p:nvSpPr>
          <p:cNvPr id="896" name="Quadrat"/>
          <p:cNvSpPr/>
          <p:nvPr/>
        </p:nvSpPr>
        <p:spPr>
          <a:xfrm>
            <a:off x="5850395" y="5876741"/>
            <a:ext cx="1841501" cy="1841501"/>
          </a:xfrm>
          <a:prstGeom prst="rect">
            <a:avLst/>
          </a:prstGeom>
          <a:ln w="63500">
            <a:solidFill>
              <a:srgbClr val="D8D8D8"/>
            </a:solidFill>
            <a:miter lim="400000"/>
          </a:ln>
        </p:spPr>
        <p:txBody>
          <a:bodyPr lIns="0" tIns="0" rIns="0" bIns="0" anchor="ctr"/>
          <a:lstStyle/>
          <a:p>
            <a:endParaRPr/>
          </a:p>
        </p:txBody>
      </p:sp>
      <p:sp>
        <p:nvSpPr>
          <p:cNvPr id="897" name="Text"/>
          <p:cNvSpPr/>
          <p:nvPr/>
        </p:nvSpPr>
        <p:spPr>
          <a:xfrm>
            <a:off x="1360898" y="3609371"/>
            <a:ext cx="1905001" cy="1905001"/>
          </a:xfrm>
          <a:prstGeom prst="rect">
            <a:avLst/>
          </a:prstGeom>
          <a:solidFill>
            <a:schemeClr val="accent1">
              <a:lumOff val="-728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defRPr sz="4500">
                <a:latin typeface="+mj-lt"/>
                <a:ea typeface="+mj-ea"/>
                <a:cs typeface="+mj-cs"/>
                <a:sym typeface="Mark Pro Book"/>
              </a:defRPr>
            </a:lvl1pPr>
          </a:lstStyle>
          <a:p>
            <a:r>
              <a:t>Text</a:t>
            </a:r>
          </a:p>
        </p:txBody>
      </p:sp>
      <p:sp>
        <p:nvSpPr>
          <p:cNvPr id="898" name="Text"/>
          <p:cNvSpPr/>
          <p:nvPr/>
        </p:nvSpPr>
        <p:spPr>
          <a:xfrm>
            <a:off x="3554272" y="3580506"/>
            <a:ext cx="1905001" cy="1905001"/>
          </a:xfrm>
          <a:prstGeom prst="rect">
            <a:avLst/>
          </a:prstGeom>
          <a:solidFill>
            <a:schemeClr val="accent2">
              <a:hueOff val="-72705"/>
              <a:satOff val="28946"/>
              <a:lumOff val="-1576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defRPr sz="4500">
                <a:solidFill>
                  <a:schemeClr val="accent1">
                    <a:lumOff val="-7280"/>
                  </a:schemeClr>
                </a:solidFill>
                <a:latin typeface="+mj-lt"/>
                <a:ea typeface="+mj-ea"/>
                <a:cs typeface="+mj-cs"/>
                <a:sym typeface="Mark Pro Book"/>
              </a:defRPr>
            </a:lvl1pPr>
          </a:lstStyle>
          <a:p>
            <a:r>
              <a:t>Text</a:t>
            </a:r>
          </a:p>
        </p:txBody>
      </p:sp>
      <p:sp>
        <p:nvSpPr>
          <p:cNvPr id="899" name="Text"/>
          <p:cNvSpPr/>
          <p:nvPr/>
        </p:nvSpPr>
        <p:spPr>
          <a:xfrm>
            <a:off x="5818645" y="3580506"/>
            <a:ext cx="1905001" cy="1905001"/>
          </a:xfrm>
          <a:prstGeom prst="rect">
            <a:avLst/>
          </a:prstGeom>
          <a:solidFill>
            <a:srgbClr val="F4F4F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defRPr sz="4500">
                <a:latin typeface="+mj-lt"/>
                <a:ea typeface="+mj-ea"/>
                <a:cs typeface="+mj-cs"/>
                <a:sym typeface="Mark Pro Book"/>
              </a:defRPr>
            </a:lvl1pPr>
          </a:lstStyle>
          <a:p>
            <a:r>
              <a:t>Text</a:t>
            </a:r>
          </a:p>
        </p:txBody>
      </p:sp>
      <p:sp>
        <p:nvSpPr>
          <p:cNvPr id="900" name="Kreis"/>
          <p:cNvSpPr>
            <a:spLocks noGrp="1"/>
          </p:cNvSpPr>
          <p:nvPr>
            <p:ph type="body" sz="quarter" idx="24"/>
          </p:nvPr>
        </p:nvSpPr>
        <p:spPr>
          <a:xfrm>
            <a:off x="9689488" y="1379153"/>
            <a:ext cx="1905001" cy="1905001"/>
          </a:xfrm>
          <a:prstGeom prst="ellipse">
            <a:avLst/>
          </a:prstGeom>
          <a:solidFill>
            <a:schemeClr val="accent1">
              <a:lumOff val="-7280"/>
            </a:schemeClr>
          </a:solidFill>
        </p:spPr>
        <p:txBody>
          <a:bodyPr lIns="0" tIns="0" rIns="0" bIns="0" anchor="ctr">
            <a:noAutofit/>
          </a:bodyPr>
          <a:lstStyle/>
          <a:p>
            <a:pPr algn="ctr"/>
            <a:endParaRPr/>
          </a:p>
        </p:txBody>
      </p:sp>
      <p:sp>
        <p:nvSpPr>
          <p:cNvPr id="901" name="Kreis"/>
          <p:cNvSpPr/>
          <p:nvPr/>
        </p:nvSpPr>
        <p:spPr>
          <a:xfrm>
            <a:off x="11918362" y="1379153"/>
            <a:ext cx="1905001" cy="1905001"/>
          </a:xfrm>
          <a:prstGeom prst="ellipse">
            <a:avLst/>
          </a:prstGeom>
          <a:solidFill>
            <a:schemeClr val="accent2">
              <a:hueOff val="-72705"/>
              <a:satOff val="28946"/>
              <a:lumOff val="-15763"/>
            </a:schemeClr>
          </a:solidFill>
          <a:ln w="12700">
            <a:miter lim="400000"/>
          </a:ln>
        </p:spPr>
        <p:txBody>
          <a:bodyPr lIns="0" tIns="0" rIns="0" bIns="0" anchor="ctr"/>
          <a:lstStyle/>
          <a:p>
            <a:pPr algn="ctr">
              <a:defRPr sz="4500">
                <a:solidFill>
                  <a:schemeClr val="accent1">
                    <a:lumOff val="-7280"/>
                  </a:schemeClr>
                </a:solidFill>
                <a:latin typeface="+mj-lt"/>
                <a:ea typeface="+mj-ea"/>
                <a:cs typeface="+mj-cs"/>
                <a:sym typeface="Mark Pro Book"/>
              </a:defRPr>
            </a:pPr>
            <a:endParaRPr/>
          </a:p>
        </p:txBody>
      </p:sp>
      <p:sp>
        <p:nvSpPr>
          <p:cNvPr id="902" name="Kreis"/>
          <p:cNvSpPr/>
          <p:nvPr/>
        </p:nvSpPr>
        <p:spPr>
          <a:xfrm>
            <a:off x="14147235" y="1379153"/>
            <a:ext cx="1905001" cy="1905001"/>
          </a:xfrm>
          <a:prstGeom prst="ellipse">
            <a:avLst/>
          </a:prstGeom>
          <a:solidFill>
            <a:srgbClr val="F4F4F4"/>
          </a:solidFill>
          <a:ln w="12700">
            <a:miter lim="400000"/>
          </a:ln>
        </p:spPr>
        <p:txBody>
          <a:bodyPr lIns="0" tIns="0" rIns="0" bIns="0" anchor="ctr"/>
          <a:lstStyle/>
          <a:p>
            <a:pPr algn="ctr">
              <a:defRPr sz="8000">
                <a:latin typeface="+mj-lt"/>
                <a:ea typeface="+mj-ea"/>
                <a:cs typeface="+mj-cs"/>
                <a:sym typeface="Mark Pro Book"/>
              </a:defRPr>
            </a:pPr>
            <a:endParaRPr/>
          </a:p>
        </p:txBody>
      </p:sp>
      <p:sp>
        <p:nvSpPr>
          <p:cNvPr id="903" name="Kreis"/>
          <p:cNvSpPr/>
          <p:nvPr/>
        </p:nvSpPr>
        <p:spPr>
          <a:xfrm>
            <a:off x="9689488" y="5844991"/>
            <a:ext cx="1905001" cy="1905001"/>
          </a:xfrm>
          <a:prstGeom prst="ellipse">
            <a:avLst/>
          </a:prstGeom>
          <a:ln w="63500">
            <a:solidFill>
              <a:schemeClr val="accent1">
                <a:lumOff val="-7280"/>
              </a:schemeClr>
            </a:solidFill>
            <a:miter lim="400000"/>
          </a:ln>
        </p:spPr>
        <p:txBody>
          <a:bodyPr lIns="0" tIns="0" rIns="0" bIns="0" anchor="ctr"/>
          <a:lstStyle/>
          <a:p>
            <a:endParaRPr/>
          </a:p>
        </p:txBody>
      </p:sp>
      <p:sp>
        <p:nvSpPr>
          <p:cNvPr id="904" name="Kreis"/>
          <p:cNvSpPr/>
          <p:nvPr/>
        </p:nvSpPr>
        <p:spPr>
          <a:xfrm>
            <a:off x="11918362" y="5844991"/>
            <a:ext cx="1905001" cy="1905001"/>
          </a:xfrm>
          <a:prstGeom prst="ellipse">
            <a:avLst/>
          </a:prstGeom>
          <a:ln w="63500">
            <a:solidFill>
              <a:schemeClr val="accent2">
                <a:hueOff val="-72705"/>
                <a:satOff val="28946"/>
                <a:lumOff val="-15763"/>
              </a:schemeClr>
            </a:solidFill>
            <a:miter lim="400000"/>
          </a:ln>
        </p:spPr>
        <p:txBody>
          <a:bodyPr lIns="0" tIns="0" rIns="0" bIns="0" anchor="ctr"/>
          <a:lstStyle/>
          <a:p>
            <a:pPr>
              <a:defRPr>
                <a:solidFill>
                  <a:schemeClr val="accent1">
                    <a:lumOff val="-7280"/>
                  </a:schemeClr>
                </a:solidFill>
              </a:defRPr>
            </a:pPr>
            <a:endParaRPr/>
          </a:p>
        </p:txBody>
      </p:sp>
      <p:sp>
        <p:nvSpPr>
          <p:cNvPr id="905" name="Kreis"/>
          <p:cNvSpPr/>
          <p:nvPr/>
        </p:nvSpPr>
        <p:spPr>
          <a:xfrm>
            <a:off x="14147235" y="5844991"/>
            <a:ext cx="1905001" cy="1905001"/>
          </a:xfrm>
          <a:prstGeom prst="ellipse">
            <a:avLst/>
          </a:prstGeom>
          <a:ln w="63500">
            <a:solidFill>
              <a:srgbClr val="D8D8D8"/>
            </a:solidFill>
            <a:miter lim="400000"/>
          </a:ln>
        </p:spPr>
        <p:txBody>
          <a:bodyPr lIns="0" tIns="0" rIns="0" bIns="0" anchor="ctr"/>
          <a:lstStyle/>
          <a:p>
            <a:endParaRPr/>
          </a:p>
        </p:txBody>
      </p:sp>
      <p:sp>
        <p:nvSpPr>
          <p:cNvPr id="906" name="Text"/>
          <p:cNvSpPr/>
          <p:nvPr/>
        </p:nvSpPr>
        <p:spPr>
          <a:xfrm>
            <a:off x="9689488" y="3609371"/>
            <a:ext cx="1905001" cy="1905001"/>
          </a:xfrm>
          <a:prstGeom prst="ellipse">
            <a:avLst/>
          </a:prstGeom>
          <a:solidFill>
            <a:schemeClr val="accent1">
              <a:lumOff val="-728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defRPr sz="4500">
                <a:latin typeface="+mj-lt"/>
                <a:ea typeface="+mj-ea"/>
                <a:cs typeface="+mj-cs"/>
                <a:sym typeface="Mark Pro Book"/>
              </a:defRPr>
            </a:lvl1pPr>
          </a:lstStyle>
          <a:p>
            <a:r>
              <a:t>Text</a:t>
            </a:r>
          </a:p>
        </p:txBody>
      </p:sp>
      <p:sp>
        <p:nvSpPr>
          <p:cNvPr id="907" name="Text"/>
          <p:cNvSpPr/>
          <p:nvPr/>
        </p:nvSpPr>
        <p:spPr>
          <a:xfrm>
            <a:off x="11918362" y="3609371"/>
            <a:ext cx="1905001" cy="1905001"/>
          </a:xfrm>
          <a:prstGeom prst="ellipse">
            <a:avLst/>
          </a:prstGeom>
          <a:solidFill>
            <a:schemeClr val="accent2">
              <a:hueOff val="-72705"/>
              <a:satOff val="28946"/>
              <a:lumOff val="-1576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defRPr sz="4500">
                <a:solidFill>
                  <a:schemeClr val="accent1">
                    <a:lumOff val="-7280"/>
                  </a:schemeClr>
                </a:solidFill>
                <a:latin typeface="+mj-lt"/>
                <a:ea typeface="+mj-ea"/>
                <a:cs typeface="+mj-cs"/>
                <a:sym typeface="Mark Pro Book"/>
              </a:defRPr>
            </a:lvl1pPr>
          </a:lstStyle>
          <a:p>
            <a:r>
              <a:t>Text</a:t>
            </a:r>
          </a:p>
        </p:txBody>
      </p:sp>
      <p:sp>
        <p:nvSpPr>
          <p:cNvPr id="908" name="Foliennummer"/>
          <p:cNvSpPr txBox="1">
            <a:spLocks noGrp="1"/>
          </p:cNvSpPr>
          <p:nvPr>
            <p:ph type="sldNum" sz="quarter" idx="2"/>
          </p:nvPr>
        </p:nvSpPr>
        <p:spPr>
          <a:xfrm>
            <a:off x="11965381" y="14362696"/>
            <a:ext cx="453238" cy="46106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x">
  <p:cSld name="Leer">
    <p:spTree>
      <p:nvGrpSpPr>
        <p:cNvPr id="1" name=""/>
        <p:cNvGrpSpPr/>
        <p:nvPr/>
      </p:nvGrpSpPr>
      <p:grpSpPr>
        <a:xfrm>
          <a:off x="0" y="0"/>
          <a:ext cx="0" cy="0"/>
          <a:chOff x="0" y="0"/>
          <a:chExt cx="0" cy="0"/>
        </a:xfrm>
      </p:grpSpPr>
      <p:sp>
        <p:nvSpPr>
          <p:cNvPr id="915" name="Foliennummer"/>
          <p:cNvSpPr txBox="1">
            <a:spLocks noGrp="1"/>
          </p:cNvSpPr>
          <p:nvPr>
            <p:ph type="sldNum" sz="quarter" idx="2"/>
          </p:nvPr>
        </p:nvSpPr>
        <p:spPr>
          <a:xfrm>
            <a:off x="11965381" y="14362696"/>
            <a:ext cx="453238" cy="46106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x">
  <p:cSld name="Bulletpoints">
    <p:spTree>
      <p:nvGrpSpPr>
        <p:cNvPr id="1" name=""/>
        <p:cNvGrpSpPr/>
        <p:nvPr/>
      </p:nvGrpSpPr>
      <p:grpSpPr>
        <a:xfrm>
          <a:off x="0" y="0"/>
          <a:ext cx="0" cy="0"/>
          <a:chOff x="0" y="0"/>
          <a:chExt cx="0" cy="0"/>
        </a:xfrm>
      </p:grpSpPr>
      <p:sp>
        <p:nvSpPr>
          <p:cNvPr id="922" name="Foliennummer"/>
          <p:cNvSpPr txBox="1">
            <a:spLocks noGrp="1"/>
          </p:cNvSpPr>
          <p:nvPr>
            <p:ph type="sldNum" sz="quarter" idx="2"/>
          </p:nvPr>
        </p:nvSpPr>
        <p:spPr>
          <a:xfrm>
            <a:off x="11965533" y="12785720"/>
            <a:ext cx="452934" cy="482601"/>
          </a:xfrm>
          <a:prstGeom prst="rect">
            <a:avLst/>
          </a:prstGeom>
        </p:spPr>
        <p:txBody>
          <a:bodyPr/>
          <a:lstStyle>
            <a:lvl1pPr>
              <a:defRPr>
                <a:latin typeface="+mn-lt"/>
                <a:ea typeface="+mn-ea"/>
                <a:cs typeface="+mn-cs"/>
                <a:sym typeface="Mark Pro Heavy"/>
              </a:defRPr>
            </a:lvl1pPr>
          </a:lstStyle>
          <a:p>
            <a:fld id="{86CB4B4D-7CA3-9044-876B-883B54F8677D}" type="slidenum">
              <a:t>‹#›</a:t>
            </a:fld>
            <a:endParaRPr/>
          </a:p>
        </p:txBody>
      </p:sp>
      <p:sp>
        <p:nvSpPr>
          <p:cNvPr id="923" name="edition_01_02.jpg"/>
          <p:cNvSpPr>
            <a:spLocks noGrp="1"/>
          </p:cNvSpPr>
          <p:nvPr>
            <p:ph type="pic" idx="21"/>
          </p:nvPr>
        </p:nvSpPr>
        <p:spPr>
          <a:xfrm>
            <a:off x="-528250" y="1379153"/>
            <a:ext cx="14610385" cy="10957789"/>
          </a:xfrm>
          <a:prstGeom prst="rect">
            <a:avLst/>
          </a:prstGeom>
        </p:spPr>
        <p:txBody>
          <a:bodyPr lIns="91439" tIns="45719" rIns="91439" bIns="45719">
            <a:noAutofit/>
          </a:bodyPr>
          <a:lstStyle/>
          <a:p>
            <a:endParaRPr/>
          </a:p>
        </p:txBody>
      </p:sp>
      <p:sp>
        <p:nvSpPr>
          <p:cNvPr id="924" name="Headline…"/>
          <p:cNvSpPr txBox="1">
            <a:spLocks noGrp="1"/>
          </p:cNvSpPr>
          <p:nvPr>
            <p:ph type="body" sz="half" idx="22"/>
          </p:nvPr>
        </p:nvSpPr>
        <p:spPr>
          <a:xfrm>
            <a:off x="12889489" y="1028700"/>
            <a:ext cx="10134601" cy="11308173"/>
          </a:xfrm>
          <a:prstGeom prst="rect">
            <a:avLst/>
          </a:prstGeom>
        </p:spPr>
        <p:txBody>
          <a:bodyPr lIns="0" tIns="0" rIns="0" bIns="0">
            <a:noAutofit/>
          </a:bodyPr>
          <a:lstStyle/>
          <a:p>
            <a:pPr>
              <a:defRPr sz="10000">
                <a:solidFill>
                  <a:srgbClr val="24244C"/>
                </a:solidFill>
                <a:latin typeface="+mn-lt"/>
                <a:ea typeface="+mn-ea"/>
                <a:cs typeface="+mn-cs"/>
                <a:sym typeface="Mark Pro Heavy"/>
              </a:defRPr>
            </a:pPr>
            <a:r>
              <a:t>Headline</a:t>
            </a:r>
          </a:p>
          <a:p>
            <a:pPr>
              <a:defRPr b="1">
                <a:solidFill>
                  <a:srgbClr val="24244C"/>
                </a:solidFill>
              </a:defRPr>
            </a:pPr>
            <a:r>
              <a:t>Cum sociis natoque penatibus et magnis dis parturient montes.</a:t>
            </a:r>
          </a:p>
          <a:p>
            <a:pPr marL="635000" indent="-635000">
              <a:spcBef>
                <a:spcPts val="2000"/>
              </a:spcBef>
              <a:buClr>
                <a:srgbClr val="FF4D67"/>
              </a:buClr>
              <a:buSzPct val="200000"/>
              <a:buChar char="•"/>
              <a:defRPr>
                <a:solidFill>
                  <a:srgbClr val="24244C"/>
                </a:solidFill>
              </a:defRPr>
            </a:pPr>
            <a:r>
              <a:t>Cum sociis natoque penatibus et magnis dis parturient.</a:t>
            </a:r>
          </a:p>
          <a:p>
            <a:pPr marL="635000" indent="-635000">
              <a:spcBef>
                <a:spcPts val="2000"/>
              </a:spcBef>
              <a:buClr>
                <a:srgbClr val="FF4D67"/>
              </a:buClr>
              <a:buSzPct val="200000"/>
              <a:buChar char="•"/>
              <a:defRPr>
                <a:solidFill>
                  <a:srgbClr val="24244C"/>
                </a:solidFill>
              </a:defRPr>
            </a:pPr>
            <a:r>
              <a:t>Cum sociis natoque penatibus et magnis dis parturient.</a:t>
            </a:r>
          </a:p>
          <a:p>
            <a:pPr marL="635000" indent="-635000">
              <a:spcBef>
                <a:spcPts val="2000"/>
              </a:spcBef>
              <a:buClr>
                <a:srgbClr val="FF4D67"/>
              </a:buClr>
              <a:buSzPct val="200000"/>
              <a:buChar char="•"/>
              <a:defRPr>
                <a:solidFill>
                  <a:srgbClr val="24244C"/>
                </a:solidFill>
              </a:defRPr>
            </a:pPr>
            <a:r>
              <a:t>Cum sociis natoque penatibus et magnis dis parturient.</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elseite + Untertitel 9">
    <p:spTree>
      <p:nvGrpSpPr>
        <p:cNvPr id="1" name=""/>
        <p:cNvGrpSpPr/>
        <p:nvPr/>
      </p:nvGrpSpPr>
      <p:grpSpPr>
        <a:xfrm>
          <a:off x="0" y="0"/>
          <a:ext cx="0" cy="0"/>
          <a:chOff x="0" y="0"/>
          <a:chExt cx="0" cy="0"/>
        </a:xfrm>
      </p:grpSpPr>
      <p:sp>
        <p:nvSpPr>
          <p:cNvPr id="108" name="pasted-image.pdf"/>
          <p:cNvSpPr>
            <a:spLocks noGrp="1"/>
          </p:cNvSpPr>
          <p:nvPr>
            <p:ph type="pic" idx="21"/>
          </p:nvPr>
        </p:nvSpPr>
        <p:spPr>
          <a:xfrm>
            <a:off x="0" y="0"/>
            <a:ext cx="24384000" cy="13716000"/>
          </a:xfrm>
          <a:prstGeom prst="rect">
            <a:avLst/>
          </a:prstGeom>
        </p:spPr>
        <p:txBody>
          <a:bodyPr lIns="91439" tIns="45719" rIns="91439" bIns="45719">
            <a:noAutofit/>
          </a:bodyPr>
          <a:lstStyle/>
          <a:p>
            <a:endParaRPr/>
          </a:p>
        </p:txBody>
      </p:sp>
      <p:sp>
        <p:nvSpPr>
          <p:cNvPr id="109" name="Rechteck"/>
          <p:cNvSpPr>
            <a:spLocks noGrp="1"/>
          </p:cNvSpPr>
          <p:nvPr>
            <p:ph type="body" idx="22"/>
          </p:nvPr>
        </p:nvSpPr>
        <p:spPr>
          <a:xfrm>
            <a:off x="12192000" y="685800"/>
            <a:ext cx="11506200" cy="12344400"/>
          </a:xfrm>
          <a:prstGeom prst="rect">
            <a:avLst/>
          </a:prstGeom>
          <a:solidFill>
            <a:schemeClr val="accent6">
              <a:lumOff val="100000"/>
            </a:schemeClr>
          </a:solidFill>
        </p:spPr>
        <p:txBody>
          <a:bodyPr lIns="0" tIns="0" rIns="0" bIns="0" anchor="ctr">
            <a:noAutofit/>
          </a:bodyP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110" name="Titeltext"/>
          <p:cNvSpPr txBox="1">
            <a:spLocks noGrp="1"/>
          </p:cNvSpPr>
          <p:nvPr>
            <p:ph type="body" sz="quarter" idx="23"/>
          </p:nvPr>
        </p:nvSpPr>
        <p:spPr>
          <a:xfrm>
            <a:off x="12877800" y="2457001"/>
            <a:ext cx="10134600" cy="2239369"/>
          </a:xfrm>
          <a:prstGeom prst="rect">
            <a:avLst/>
          </a:prstGeom>
        </p:spPr>
        <p:txBody>
          <a:bodyPr lIns="0" tIns="0" rIns="0" bIns="0">
            <a:noAutofit/>
          </a:bodyPr>
          <a:lstStyle>
            <a:lvl1pPr>
              <a:defRPr sz="10000">
                <a:latin typeface="+mn-lt"/>
                <a:ea typeface="+mn-ea"/>
                <a:cs typeface="+mn-cs"/>
                <a:sym typeface="Mark Pro Heavy"/>
              </a:defRPr>
            </a:lvl1pPr>
          </a:lstStyle>
          <a:p>
            <a:r>
              <a:t>Titeltext</a:t>
            </a:r>
          </a:p>
        </p:txBody>
      </p:sp>
      <p:sp>
        <p:nvSpPr>
          <p:cNvPr id="111" name="KONFERENZ / ORT / DATUM"/>
          <p:cNvSpPr txBox="1">
            <a:spLocks noGrp="1"/>
          </p:cNvSpPr>
          <p:nvPr>
            <p:ph type="body" sz="quarter" idx="24"/>
          </p:nvPr>
        </p:nvSpPr>
        <p:spPr>
          <a:xfrm>
            <a:off x="12877800" y="1371600"/>
            <a:ext cx="10134600" cy="957780"/>
          </a:xfrm>
          <a:prstGeom prst="rect">
            <a:avLst/>
          </a:prstGeom>
        </p:spPr>
        <p:txBody>
          <a:bodyPr lIns="0" tIns="0" rIns="0" bIns="0" anchor="ctr">
            <a:noAutofit/>
          </a:bodyPr>
          <a:lstStyle>
            <a:lvl1pPr>
              <a:spcBef>
                <a:spcPts val="0"/>
              </a:spcBef>
              <a:defRPr sz="2000" spc="400"/>
            </a:lvl1pPr>
          </a:lstStyle>
          <a:p>
            <a:r>
              <a:t>KONFERENZ / ORT / DATUM</a:t>
            </a:r>
          </a:p>
        </p:txBody>
      </p:sp>
      <p:sp>
        <p:nvSpPr>
          <p:cNvPr id="112" name="Untertitel (optional)"/>
          <p:cNvSpPr txBox="1">
            <a:spLocks noGrp="1"/>
          </p:cNvSpPr>
          <p:nvPr>
            <p:ph type="body" sz="quarter" idx="25"/>
          </p:nvPr>
        </p:nvSpPr>
        <p:spPr>
          <a:xfrm>
            <a:off x="12877800" y="4665466"/>
            <a:ext cx="10134600" cy="2446305"/>
          </a:xfrm>
          <a:prstGeom prst="rect">
            <a:avLst/>
          </a:prstGeom>
        </p:spPr>
        <p:txBody>
          <a:bodyPr lIns="0" tIns="0" rIns="0" bIns="0">
            <a:noAutofit/>
          </a:bodyPr>
          <a:lstStyle>
            <a:lvl1pPr>
              <a:defRPr sz="5000">
                <a:latin typeface="+mn-lt"/>
                <a:ea typeface="+mn-ea"/>
                <a:cs typeface="+mn-cs"/>
                <a:sym typeface="Mark Pro Heavy"/>
              </a:defRPr>
            </a:lvl1pPr>
          </a:lstStyle>
          <a:p>
            <a:r>
              <a:t>Untertitel (optional)</a:t>
            </a:r>
          </a:p>
        </p:txBody>
      </p:sp>
      <p:sp>
        <p:nvSpPr>
          <p:cNvPr id="113" name="Folien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image" Target="../media/image1.png"/><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Off val="100000"/>
          </a:schemeClr>
        </a:solidFill>
        <a:effectLst/>
      </p:bgPr>
    </p:bg>
    <p:spTree>
      <p:nvGrpSpPr>
        <p:cNvPr id="1" name=""/>
        <p:cNvGrpSpPr/>
        <p:nvPr/>
      </p:nvGrpSpPr>
      <p:grpSpPr>
        <a:xfrm>
          <a:off x="0" y="0"/>
          <a:ext cx="0" cy="0"/>
          <a:chOff x="0" y="0"/>
          <a:chExt cx="0" cy="0"/>
        </a:xfrm>
      </p:grpSpPr>
      <p:pic>
        <p:nvPicPr>
          <p:cNvPr id="2" name="pasted-image.pdf" descr="pasted-image.pdf"/>
          <p:cNvPicPr>
            <a:picLocks noChangeAspect="1"/>
          </p:cNvPicPr>
          <p:nvPr/>
        </p:nvPicPr>
        <p:blipFill>
          <a:blip r:embed="rId84" cstate="email">
            <a:extLst>
              <a:ext uri="{28A0092B-C50C-407E-A947-70E740481C1C}">
                <a14:useLocalDpi xmlns:a14="http://schemas.microsoft.com/office/drawing/2010/main"/>
              </a:ext>
            </a:extLst>
          </a:blip>
          <a:stretch>
            <a:fillRect/>
          </a:stretch>
        </p:blipFill>
        <p:spPr>
          <a:xfrm>
            <a:off x="12896850" y="11546751"/>
            <a:ext cx="3331658" cy="829278"/>
          </a:xfrm>
          <a:prstGeom prst="rect">
            <a:avLst/>
          </a:prstGeom>
          <a:ln w="12700">
            <a:miter lim="400000"/>
          </a:ln>
        </p:spPr>
      </p:pic>
      <p:sp>
        <p:nvSpPr>
          <p:cNvPr id="3" name="Titeltext"/>
          <p:cNvSpPr txBox="1">
            <a:spLocks noGrp="1"/>
          </p:cNvSpPr>
          <p:nvPr>
            <p:ph type="title"/>
          </p:nvPr>
        </p:nvSpPr>
        <p:spPr>
          <a:xfrm>
            <a:off x="1778000" y="2298700"/>
            <a:ext cx="208280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Titeltext</a:t>
            </a:r>
          </a:p>
        </p:txBody>
      </p:sp>
      <p:sp>
        <p:nvSpPr>
          <p:cNvPr id="4" name="Textebene 1…"/>
          <p:cNvSpPr txBox="1">
            <a:spLocks noGrp="1"/>
          </p:cNvSpPr>
          <p:nvPr>
            <p:ph type="body" idx="1"/>
          </p:nvPr>
        </p:nvSpPr>
        <p:spPr>
          <a:xfrm>
            <a:off x="1778000" y="7073900"/>
            <a:ext cx="20828000" cy="158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Textebene 1</a:t>
            </a:r>
          </a:p>
          <a:p>
            <a:pPr lvl="1"/>
            <a:r>
              <a:t>Textebene 2</a:t>
            </a:r>
          </a:p>
          <a:p>
            <a:pPr lvl="2"/>
            <a:r>
              <a:t>Textebene 3</a:t>
            </a:r>
          </a:p>
          <a:p>
            <a:pPr lvl="3"/>
            <a:r>
              <a:t>Textebene 4</a:t>
            </a:r>
          </a:p>
          <a:p>
            <a:pPr lvl="4"/>
            <a:r>
              <a:t>Textebene 5</a:t>
            </a:r>
          </a:p>
        </p:txBody>
      </p:sp>
      <p:sp>
        <p:nvSpPr>
          <p:cNvPr id="5" name="Foliennumm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lgn="ctr">
              <a:spcBef>
                <a:spcPts val="0"/>
              </a:spcBef>
              <a:defRPr sz="2400">
                <a:solidFill>
                  <a:schemeClr val="accent6"/>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Lst>
  <p:transition spd="med"/>
  <p:txStyles>
    <p:titleStyle>
      <a:lvl1pPr marL="0" marR="0" indent="0" algn="l" defTabSz="825500" rtl="0" latinLnBrk="0">
        <a:lnSpc>
          <a:spcPct val="100000"/>
        </a:lnSpc>
        <a:spcBef>
          <a:spcPts val="3000"/>
        </a:spcBef>
        <a:spcAft>
          <a:spcPts val="0"/>
        </a:spcAft>
        <a:buClrTx/>
        <a:buSzTx/>
        <a:buFontTx/>
        <a:buNone/>
        <a:tabLst/>
        <a:defRPr sz="10000" b="0" i="0" u="none" strike="noStrike" cap="none" spc="0" baseline="0">
          <a:solidFill>
            <a:schemeClr val="accent2">
              <a:hueOff val="-72705"/>
              <a:satOff val="28946"/>
              <a:lumOff val="-15763"/>
            </a:schemeClr>
          </a:solidFill>
          <a:uFillTx/>
          <a:latin typeface="+mn-lt"/>
          <a:ea typeface="+mn-ea"/>
          <a:cs typeface="+mn-cs"/>
          <a:sym typeface="Mark Pro Heavy"/>
        </a:defRPr>
      </a:lvl1pPr>
      <a:lvl2pPr marL="0" marR="0" indent="0" algn="l" defTabSz="825500" rtl="0" latinLnBrk="0">
        <a:lnSpc>
          <a:spcPct val="100000"/>
        </a:lnSpc>
        <a:spcBef>
          <a:spcPts val="3000"/>
        </a:spcBef>
        <a:spcAft>
          <a:spcPts val="0"/>
        </a:spcAft>
        <a:buClrTx/>
        <a:buSzTx/>
        <a:buFontTx/>
        <a:buNone/>
        <a:tabLst/>
        <a:defRPr sz="10000" b="0" i="0" u="none" strike="noStrike" cap="none" spc="0" baseline="0">
          <a:solidFill>
            <a:schemeClr val="accent2">
              <a:hueOff val="-72705"/>
              <a:satOff val="28946"/>
              <a:lumOff val="-15763"/>
            </a:schemeClr>
          </a:solidFill>
          <a:uFillTx/>
          <a:latin typeface="+mn-lt"/>
          <a:ea typeface="+mn-ea"/>
          <a:cs typeface="+mn-cs"/>
          <a:sym typeface="Mark Pro Heavy"/>
        </a:defRPr>
      </a:lvl2pPr>
      <a:lvl3pPr marL="0" marR="0" indent="0" algn="l" defTabSz="825500" rtl="0" latinLnBrk="0">
        <a:lnSpc>
          <a:spcPct val="100000"/>
        </a:lnSpc>
        <a:spcBef>
          <a:spcPts val="3000"/>
        </a:spcBef>
        <a:spcAft>
          <a:spcPts val="0"/>
        </a:spcAft>
        <a:buClrTx/>
        <a:buSzTx/>
        <a:buFontTx/>
        <a:buNone/>
        <a:tabLst/>
        <a:defRPr sz="10000" b="0" i="0" u="none" strike="noStrike" cap="none" spc="0" baseline="0">
          <a:solidFill>
            <a:schemeClr val="accent2">
              <a:hueOff val="-72705"/>
              <a:satOff val="28946"/>
              <a:lumOff val="-15763"/>
            </a:schemeClr>
          </a:solidFill>
          <a:uFillTx/>
          <a:latin typeface="+mn-lt"/>
          <a:ea typeface="+mn-ea"/>
          <a:cs typeface="+mn-cs"/>
          <a:sym typeface="Mark Pro Heavy"/>
        </a:defRPr>
      </a:lvl3pPr>
      <a:lvl4pPr marL="0" marR="0" indent="0" algn="l" defTabSz="825500" rtl="0" latinLnBrk="0">
        <a:lnSpc>
          <a:spcPct val="100000"/>
        </a:lnSpc>
        <a:spcBef>
          <a:spcPts val="3000"/>
        </a:spcBef>
        <a:spcAft>
          <a:spcPts val="0"/>
        </a:spcAft>
        <a:buClrTx/>
        <a:buSzTx/>
        <a:buFontTx/>
        <a:buNone/>
        <a:tabLst/>
        <a:defRPr sz="10000" b="0" i="0" u="none" strike="noStrike" cap="none" spc="0" baseline="0">
          <a:solidFill>
            <a:schemeClr val="accent2">
              <a:hueOff val="-72705"/>
              <a:satOff val="28946"/>
              <a:lumOff val="-15763"/>
            </a:schemeClr>
          </a:solidFill>
          <a:uFillTx/>
          <a:latin typeface="+mn-lt"/>
          <a:ea typeface="+mn-ea"/>
          <a:cs typeface="+mn-cs"/>
          <a:sym typeface="Mark Pro Heavy"/>
        </a:defRPr>
      </a:lvl4pPr>
      <a:lvl5pPr marL="0" marR="0" indent="0" algn="l" defTabSz="825500" rtl="0" latinLnBrk="0">
        <a:lnSpc>
          <a:spcPct val="100000"/>
        </a:lnSpc>
        <a:spcBef>
          <a:spcPts val="3000"/>
        </a:spcBef>
        <a:spcAft>
          <a:spcPts val="0"/>
        </a:spcAft>
        <a:buClrTx/>
        <a:buSzTx/>
        <a:buFontTx/>
        <a:buNone/>
        <a:tabLst/>
        <a:defRPr sz="10000" b="0" i="0" u="none" strike="noStrike" cap="none" spc="0" baseline="0">
          <a:solidFill>
            <a:schemeClr val="accent2">
              <a:hueOff val="-72705"/>
              <a:satOff val="28946"/>
              <a:lumOff val="-15763"/>
            </a:schemeClr>
          </a:solidFill>
          <a:uFillTx/>
          <a:latin typeface="+mn-lt"/>
          <a:ea typeface="+mn-ea"/>
          <a:cs typeface="+mn-cs"/>
          <a:sym typeface="Mark Pro Heavy"/>
        </a:defRPr>
      </a:lvl5pPr>
      <a:lvl6pPr marL="0" marR="0" indent="0" algn="l" defTabSz="825500" rtl="0" latinLnBrk="0">
        <a:lnSpc>
          <a:spcPct val="100000"/>
        </a:lnSpc>
        <a:spcBef>
          <a:spcPts val="3000"/>
        </a:spcBef>
        <a:spcAft>
          <a:spcPts val="0"/>
        </a:spcAft>
        <a:buClrTx/>
        <a:buSzTx/>
        <a:buFontTx/>
        <a:buNone/>
        <a:tabLst/>
        <a:defRPr sz="10000" b="0" i="0" u="none" strike="noStrike" cap="none" spc="0" baseline="0">
          <a:solidFill>
            <a:schemeClr val="accent2">
              <a:hueOff val="-72705"/>
              <a:satOff val="28946"/>
              <a:lumOff val="-15763"/>
            </a:schemeClr>
          </a:solidFill>
          <a:uFillTx/>
          <a:latin typeface="+mn-lt"/>
          <a:ea typeface="+mn-ea"/>
          <a:cs typeface="+mn-cs"/>
          <a:sym typeface="Mark Pro Heavy"/>
        </a:defRPr>
      </a:lvl6pPr>
      <a:lvl7pPr marL="0" marR="0" indent="0" algn="l" defTabSz="825500" rtl="0" latinLnBrk="0">
        <a:lnSpc>
          <a:spcPct val="100000"/>
        </a:lnSpc>
        <a:spcBef>
          <a:spcPts val="3000"/>
        </a:spcBef>
        <a:spcAft>
          <a:spcPts val="0"/>
        </a:spcAft>
        <a:buClrTx/>
        <a:buSzTx/>
        <a:buFontTx/>
        <a:buNone/>
        <a:tabLst/>
        <a:defRPr sz="10000" b="0" i="0" u="none" strike="noStrike" cap="none" spc="0" baseline="0">
          <a:solidFill>
            <a:schemeClr val="accent2">
              <a:hueOff val="-72705"/>
              <a:satOff val="28946"/>
              <a:lumOff val="-15763"/>
            </a:schemeClr>
          </a:solidFill>
          <a:uFillTx/>
          <a:latin typeface="+mn-lt"/>
          <a:ea typeface="+mn-ea"/>
          <a:cs typeface="+mn-cs"/>
          <a:sym typeface="Mark Pro Heavy"/>
        </a:defRPr>
      </a:lvl7pPr>
      <a:lvl8pPr marL="0" marR="0" indent="0" algn="l" defTabSz="825500" rtl="0" latinLnBrk="0">
        <a:lnSpc>
          <a:spcPct val="100000"/>
        </a:lnSpc>
        <a:spcBef>
          <a:spcPts val="3000"/>
        </a:spcBef>
        <a:spcAft>
          <a:spcPts val="0"/>
        </a:spcAft>
        <a:buClrTx/>
        <a:buSzTx/>
        <a:buFontTx/>
        <a:buNone/>
        <a:tabLst/>
        <a:defRPr sz="10000" b="0" i="0" u="none" strike="noStrike" cap="none" spc="0" baseline="0">
          <a:solidFill>
            <a:schemeClr val="accent2">
              <a:hueOff val="-72705"/>
              <a:satOff val="28946"/>
              <a:lumOff val="-15763"/>
            </a:schemeClr>
          </a:solidFill>
          <a:uFillTx/>
          <a:latin typeface="+mn-lt"/>
          <a:ea typeface="+mn-ea"/>
          <a:cs typeface="+mn-cs"/>
          <a:sym typeface="Mark Pro Heavy"/>
        </a:defRPr>
      </a:lvl8pPr>
      <a:lvl9pPr marL="0" marR="0" indent="0" algn="l" defTabSz="825500" rtl="0" latinLnBrk="0">
        <a:lnSpc>
          <a:spcPct val="100000"/>
        </a:lnSpc>
        <a:spcBef>
          <a:spcPts val="3000"/>
        </a:spcBef>
        <a:spcAft>
          <a:spcPts val="0"/>
        </a:spcAft>
        <a:buClrTx/>
        <a:buSzTx/>
        <a:buFontTx/>
        <a:buNone/>
        <a:tabLst/>
        <a:defRPr sz="10000" b="0" i="0" u="none" strike="noStrike" cap="none" spc="0" baseline="0">
          <a:solidFill>
            <a:schemeClr val="accent2">
              <a:hueOff val="-72705"/>
              <a:satOff val="28946"/>
              <a:lumOff val="-15763"/>
            </a:schemeClr>
          </a:solidFill>
          <a:uFillTx/>
          <a:latin typeface="+mn-lt"/>
          <a:ea typeface="+mn-ea"/>
          <a:cs typeface="+mn-cs"/>
          <a:sym typeface="Mark Pro Heavy"/>
        </a:defRPr>
      </a:lvl9pPr>
    </p:titleStyle>
    <p:bodyStyle>
      <a:lvl1pPr marL="0" marR="0" indent="0" algn="l" defTabSz="825500" rtl="0" latinLnBrk="0">
        <a:lnSpc>
          <a:spcPct val="100000"/>
        </a:lnSpc>
        <a:spcBef>
          <a:spcPts val="3000"/>
        </a:spcBef>
        <a:spcAft>
          <a:spcPts val="0"/>
        </a:spcAft>
        <a:buClrTx/>
        <a:buSzTx/>
        <a:buFontTx/>
        <a:buNone/>
        <a:tabLst/>
        <a:defRPr sz="4500" b="0" i="0" u="none" strike="noStrike" cap="none" spc="0" baseline="0">
          <a:solidFill>
            <a:schemeClr val="accent2">
              <a:hueOff val="-72705"/>
              <a:satOff val="28946"/>
              <a:lumOff val="-15763"/>
            </a:schemeClr>
          </a:solidFill>
          <a:uFillTx/>
          <a:latin typeface="+mj-lt"/>
          <a:ea typeface="+mj-ea"/>
          <a:cs typeface="+mj-cs"/>
          <a:sym typeface="Mark Pro Book"/>
        </a:defRPr>
      </a:lvl1pPr>
      <a:lvl2pPr marL="0" marR="0" indent="0" algn="l" defTabSz="825500" rtl="0" latinLnBrk="0">
        <a:lnSpc>
          <a:spcPct val="100000"/>
        </a:lnSpc>
        <a:spcBef>
          <a:spcPts val="3000"/>
        </a:spcBef>
        <a:spcAft>
          <a:spcPts val="0"/>
        </a:spcAft>
        <a:buClrTx/>
        <a:buSzTx/>
        <a:buFontTx/>
        <a:buNone/>
        <a:tabLst/>
        <a:defRPr sz="4500" b="0" i="0" u="none" strike="noStrike" cap="none" spc="0" baseline="0">
          <a:solidFill>
            <a:schemeClr val="accent2">
              <a:hueOff val="-72705"/>
              <a:satOff val="28946"/>
              <a:lumOff val="-15763"/>
            </a:schemeClr>
          </a:solidFill>
          <a:uFillTx/>
          <a:latin typeface="+mj-lt"/>
          <a:ea typeface="+mj-ea"/>
          <a:cs typeface="+mj-cs"/>
          <a:sym typeface="Mark Pro Book"/>
        </a:defRPr>
      </a:lvl2pPr>
      <a:lvl3pPr marL="0" marR="0" indent="0" algn="l" defTabSz="825500" rtl="0" latinLnBrk="0">
        <a:lnSpc>
          <a:spcPct val="100000"/>
        </a:lnSpc>
        <a:spcBef>
          <a:spcPts val="3000"/>
        </a:spcBef>
        <a:spcAft>
          <a:spcPts val="0"/>
        </a:spcAft>
        <a:buClrTx/>
        <a:buSzTx/>
        <a:buFontTx/>
        <a:buNone/>
        <a:tabLst/>
        <a:defRPr sz="4500" b="0" i="0" u="none" strike="noStrike" cap="none" spc="0" baseline="0">
          <a:solidFill>
            <a:schemeClr val="accent2">
              <a:hueOff val="-72705"/>
              <a:satOff val="28946"/>
              <a:lumOff val="-15763"/>
            </a:schemeClr>
          </a:solidFill>
          <a:uFillTx/>
          <a:latin typeface="+mj-lt"/>
          <a:ea typeface="+mj-ea"/>
          <a:cs typeface="+mj-cs"/>
          <a:sym typeface="Mark Pro Book"/>
        </a:defRPr>
      </a:lvl3pPr>
      <a:lvl4pPr marL="0" marR="0" indent="0" algn="l" defTabSz="825500" rtl="0" latinLnBrk="0">
        <a:lnSpc>
          <a:spcPct val="100000"/>
        </a:lnSpc>
        <a:spcBef>
          <a:spcPts val="3000"/>
        </a:spcBef>
        <a:spcAft>
          <a:spcPts val="0"/>
        </a:spcAft>
        <a:buClrTx/>
        <a:buSzTx/>
        <a:buFontTx/>
        <a:buNone/>
        <a:tabLst/>
        <a:defRPr sz="4500" b="0" i="0" u="none" strike="noStrike" cap="none" spc="0" baseline="0">
          <a:solidFill>
            <a:schemeClr val="accent2">
              <a:hueOff val="-72705"/>
              <a:satOff val="28946"/>
              <a:lumOff val="-15763"/>
            </a:schemeClr>
          </a:solidFill>
          <a:uFillTx/>
          <a:latin typeface="+mj-lt"/>
          <a:ea typeface="+mj-ea"/>
          <a:cs typeface="+mj-cs"/>
          <a:sym typeface="Mark Pro Book"/>
        </a:defRPr>
      </a:lvl4pPr>
      <a:lvl5pPr marL="0" marR="0" indent="0" algn="l" defTabSz="825500" rtl="0" latinLnBrk="0">
        <a:lnSpc>
          <a:spcPct val="100000"/>
        </a:lnSpc>
        <a:spcBef>
          <a:spcPts val="3000"/>
        </a:spcBef>
        <a:spcAft>
          <a:spcPts val="0"/>
        </a:spcAft>
        <a:buClrTx/>
        <a:buSzTx/>
        <a:buFontTx/>
        <a:buNone/>
        <a:tabLst/>
        <a:defRPr sz="4500" b="0" i="0" u="none" strike="noStrike" cap="none" spc="0" baseline="0">
          <a:solidFill>
            <a:schemeClr val="accent2">
              <a:hueOff val="-72705"/>
              <a:satOff val="28946"/>
              <a:lumOff val="-15763"/>
            </a:schemeClr>
          </a:solidFill>
          <a:uFillTx/>
          <a:latin typeface="+mj-lt"/>
          <a:ea typeface="+mj-ea"/>
          <a:cs typeface="+mj-cs"/>
          <a:sym typeface="Mark Pro Book"/>
        </a:defRPr>
      </a:lvl5pPr>
      <a:lvl6pPr marL="0" marR="0" indent="355600" algn="l" defTabSz="825500" rtl="0" latinLnBrk="0">
        <a:lnSpc>
          <a:spcPct val="100000"/>
        </a:lnSpc>
        <a:spcBef>
          <a:spcPts val="3000"/>
        </a:spcBef>
        <a:spcAft>
          <a:spcPts val="0"/>
        </a:spcAft>
        <a:buClrTx/>
        <a:buSzTx/>
        <a:buFontTx/>
        <a:buNone/>
        <a:tabLst/>
        <a:defRPr sz="4500" b="0" i="0" u="none" strike="noStrike" cap="none" spc="0" baseline="0">
          <a:solidFill>
            <a:schemeClr val="accent2">
              <a:hueOff val="-72705"/>
              <a:satOff val="28946"/>
              <a:lumOff val="-15763"/>
            </a:schemeClr>
          </a:solidFill>
          <a:uFillTx/>
          <a:latin typeface="+mj-lt"/>
          <a:ea typeface="+mj-ea"/>
          <a:cs typeface="+mj-cs"/>
          <a:sym typeface="Mark Pro Book"/>
        </a:defRPr>
      </a:lvl6pPr>
      <a:lvl7pPr marL="0" marR="0" indent="711200" algn="l" defTabSz="825500" rtl="0" latinLnBrk="0">
        <a:lnSpc>
          <a:spcPct val="100000"/>
        </a:lnSpc>
        <a:spcBef>
          <a:spcPts val="3000"/>
        </a:spcBef>
        <a:spcAft>
          <a:spcPts val="0"/>
        </a:spcAft>
        <a:buClrTx/>
        <a:buSzTx/>
        <a:buFontTx/>
        <a:buNone/>
        <a:tabLst/>
        <a:defRPr sz="4500" b="0" i="0" u="none" strike="noStrike" cap="none" spc="0" baseline="0">
          <a:solidFill>
            <a:schemeClr val="accent2">
              <a:hueOff val="-72705"/>
              <a:satOff val="28946"/>
              <a:lumOff val="-15763"/>
            </a:schemeClr>
          </a:solidFill>
          <a:uFillTx/>
          <a:latin typeface="+mj-lt"/>
          <a:ea typeface="+mj-ea"/>
          <a:cs typeface="+mj-cs"/>
          <a:sym typeface="Mark Pro Book"/>
        </a:defRPr>
      </a:lvl7pPr>
      <a:lvl8pPr marL="0" marR="0" indent="1066800" algn="l" defTabSz="825500" rtl="0" latinLnBrk="0">
        <a:lnSpc>
          <a:spcPct val="100000"/>
        </a:lnSpc>
        <a:spcBef>
          <a:spcPts val="3000"/>
        </a:spcBef>
        <a:spcAft>
          <a:spcPts val="0"/>
        </a:spcAft>
        <a:buClrTx/>
        <a:buSzTx/>
        <a:buFontTx/>
        <a:buNone/>
        <a:tabLst/>
        <a:defRPr sz="4500" b="0" i="0" u="none" strike="noStrike" cap="none" spc="0" baseline="0">
          <a:solidFill>
            <a:schemeClr val="accent2">
              <a:hueOff val="-72705"/>
              <a:satOff val="28946"/>
              <a:lumOff val="-15763"/>
            </a:schemeClr>
          </a:solidFill>
          <a:uFillTx/>
          <a:latin typeface="+mj-lt"/>
          <a:ea typeface="+mj-ea"/>
          <a:cs typeface="+mj-cs"/>
          <a:sym typeface="Mark Pro Book"/>
        </a:defRPr>
      </a:lvl8pPr>
      <a:lvl9pPr marL="0" marR="0" indent="1422400" algn="l" defTabSz="825500" rtl="0" latinLnBrk="0">
        <a:lnSpc>
          <a:spcPct val="100000"/>
        </a:lnSpc>
        <a:spcBef>
          <a:spcPts val="3000"/>
        </a:spcBef>
        <a:spcAft>
          <a:spcPts val="0"/>
        </a:spcAft>
        <a:buClrTx/>
        <a:buSzTx/>
        <a:buFontTx/>
        <a:buNone/>
        <a:tabLst/>
        <a:defRPr sz="4500" b="0" i="0" u="none" strike="noStrike" cap="none" spc="0" baseline="0">
          <a:solidFill>
            <a:schemeClr val="accent2">
              <a:hueOff val="-72705"/>
              <a:satOff val="28946"/>
              <a:lumOff val="-15763"/>
            </a:schemeClr>
          </a:solidFill>
          <a:uFillTx/>
          <a:latin typeface="+mj-lt"/>
          <a:ea typeface="+mj-ea"/>
          <a:cs typeface="+mj-cs"/>
          <a:sym typeface="Mark Pro Book"/>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1.xml"/><Relationship Id="rId4" Type="http://schemas.openxmlformats.org/officeDocument/2006/relationships/hyperlink" Target="https://creativecommons.org/licenses/by-sa/4.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82.xml"/></Relationships>
</file>

<file path=ppt/slides/_rels/slide2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8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mailto:info@innoq.com" TargetMode="External"/><Relationship Id="rId1" Type="http://schemas.openxmlformats.org/officeDocument/2006/relationships/slideLayout" Target="../slideLayouts/slideLayout81.xml"/><Relationship Id="rId5" Type="http://schemas.openxmlformats.org/officeDocument/2006/relationships/hyperlink" Target="https://innoq.com/scs" TargetMode="External"/><Relationship Id="rId4" Type="http://schemas.openxmlformats.org/officeDocument/2006/relationships/hyperlink" Target="https://creativecommons.org/licenses/by-sa/4.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3" name="INNOQ_Logo-primary.svg" descr="INNOQ_Logo-primary.sv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04589" y="10356032"/>
            <a:ext cx="2101557" cy="500371"/>
          </a:xfrm>
          <a:prstGeom prst="rect">
            <a:avLst/>
          </a:prstGeom>
          <a:ln w="12700">
            <a:miter lim="400000"/>
          </a:ln>
        </p:spPr>
      </p:pic>
      <p:pic>
        <p:nvPicPr>
          <p:cNvPr id="934" name="system-of-systems.pdf" descr="system-of-systems.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51297" y="4244755"/>
            <a:ext cx="7200729" cy="8812156"/>
          </a:xfrm>
          <a:prstGeom prst="rect">
            <a:avLst/>
          </a:prstGeom>
          <a:ln w="12700">
            <a:miter lim="400000"/>
          </a:ln>
        </p:spPr>
      </p:pic>
      <p:sp>
        <p:nvSpPr>
          <p:cNvPr id="935" name="Self-contained Systems (SCS)"/>
          <p:cNvSpPr txBox="1"/>
          <p:nvPr/>
        </p:nvSpPr>
        <p:spPr>
          <a:xfrm>
            <a:off x="1380951" y="1123651"/>
            <a:ext cx="20298856" cy="421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lnSpc>
                <a:spcPct val="80000"/>
              </a:lnSpc>
              <a:defRPr sz="14200" spc="-142">
                <a:solidFill>
                  <a:srgbClr val="242424"/>
                </a:solidFill>
              </a:defRPr>
            </a:pPr>
            <a:r>
              <a:t>Self-contained Systems</a:t>
            </a:r>
            <a:br/>
            <a:r>
              <a:t>(SCS)</a:t>
            </a:r>
          </a:p>
        </p:txBody>
      </p:sp>
      <p:sp>
        <p:nvSpPr>
          <p:cNvPr id="936" name="Ein Architekturansatz, der die Funktionalität eines größeren Systems in viele unabhängige, kollaborierende Systeme separiert."/>
          <p:cNvSpPr txBox="1"/>
          <p:nvPr/>
        </p:nvSpPr>
        <p:spPr>
          <a:xfrm>
            <a:off x="1472487" y="6461238"/>
            <a:ext cx="12917445" cy="25628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20000"/>
              </a:lnSpc>
              <a:defRPr sz="4500">
                <a:solidFill>
                  <a:srgbClr val="242424"/>
                </a:solidFill>
                <a:latin typeface="+mj-lt"/>
                <a:ea typeface="+mj-ea"/>
                <a:cs typeface="+mj-cs"/>
                <a:sym typeface="Mark Pro Book"/>
              </a:defRPr>
            </a:lvl1pPr>
          </a:lstStyle>
          <a:p>
            <a:r>
              <a:t>Ein Architekturansatz, der die Funktionalität eines größeren Systems in viele unabhängige, kollaborierende Systeme separiert.</a:t>
            </a:r>
          </a:p>
        </p:txBody>
      </p:sp>
      <p:sp>
        <p:nvSpPr>
          <p:cNvPr id="937" name="Created by"/>
          <p:cNvSpPr txBox="1"/>
          <p:nvPr/>
        </p:nvSpPr>
        <p:spPr>
          <a:xfrm>
            <a:off x="1472487" y="10382297"/>
            <a:ext cx="2464300"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20000"/>
              </a:lnSpc>
              <a:defRPr sz="3200">
                <a:solidFill>
                  <a:srgbClr val="242424"/>
                </a:solidFill>
                <a:latin typeface="+mj-lt"/>
                <a:ea typeface="+mj-ea"/>
                <a:cs typeface="+mj-cs"/>
                <a:sym typeface="Mark Pro Book"/>
              </a:defRPr>
            </a:lvl1pPr>
          </a:lstStyle>
          <a:p>
            <a:r>
              <a:t>Created by</a:t>
            </a:r>
          </a:p>
        </p:txBody>
      </p:sp>
      <p:sp>
        <p:nvSpPr>
          <p:cNvPr id="938" name=". Driven by the Community."/>
          <p:cNvSpPr txBox="1"/>
          <p:nvPr/>
        </p:nvSpPr>
        <p:spPr>
          <a:xfrm>
            <a:off x="6012381" y="10382297"/>
            <a:ext cx="5819802" cy="609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nSpc>
                <a:spcPct val="120000"/>
              </a:lnSpc>
              <a:defRPr sz="3200">
                <a:solidFill>
                  <a:srgbClr val="242424"/>
                </a:solidFill>
                <a:latin typeface="+mj-lt"/>
                <a:ea typeface="+mj-ea"/>
                <a:cs typeface="+mj-cs"/>
                <a:sym typeface="Mark Pro Book"/>
              </a:defRPr>
            </a:lvl1pPr>
          </a:lstStyle>
          <a:p>
            <a:r>
              <a:t>. Driven by the Community.</a:t>
            </a:r>
          </a:p>
        </p:txBody>
      </p:sp>
      <p:sp>
        <p:nvSpPr>
          <p:cNvPr id="939" name="Der Inhalt in diesem Infodeck ist lizenziert unter der Creative Commons attribution-sharealike 4.0 international Lizenz."/>
          <p:cNvSpPr txBox="1"/>
          <p:nvPr/>
        </p:nvSpPr>
        <p:spPr>
          <a:xfrm>
            <a:off x="1489995" y="12450972"/>
            <a:ext cx="14864573"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20000"/>
              </a:lnSpc>
              <a:defRPr sz="2000">
                <a:solidFill>
                  <a:srgbClr val="242424"/>
                </a:solidFill>
                <a:latin typeface="+mj-lt"/>
                <a:ea typeface="+mj-ea"/>
                <a:cs typeface="+mj-cs"/>
                <a:sym typeface="Mark Pro Book"/>
              </a:defRPr>
            </a:pPr>
            <a:r>
              <a:t>Der Inhalt in diesem Infodeck ist lizenziert unter der Creative Commons </a:t>
            </a:r>
            <a:r>
              <a:rPr u="sng">
                <a:hlinkClick r:id="rId4"/>
              </a:rPr>
              <a:t>attribution-sharealike 4.0 international Lizenz</a:t>
            </a:r>
            <a:r>
              <a: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so kann man diese Anwendung als ein Self-contained System (SCS) betrachten."/>
          <p:cNvSpPr txBox="1">
            <a:spLocks noGrp="1"/>
          </p:cNvSpPr>
          <p:nvPr>
            <p:ph type="body" idx="22"/>
          </p:nvPr>
        </p:nvSpPr>
        <p:spPr>
          <a:xfrm>
            <a:off x="12794388" y="1203913"/>
            <a:ext cx="10134601" cy="11308174"/>
          </a:xfrm>
          <a:prstGeom prst="rect">
            <a:avLst/>
          </a:prstGeom>
        </p:spPr>
        <p:txBody>
          <a:bodyPr anchor="ctr"/>
          <a:lstStyle/>
          <a:p>
            <a:pPr>
              <a:defRPr sz="6000">
                <a:solidFill>
                  <a:srgbClr val="242424"/>
                </a:solidFill>
              </a:defRPr>
            </a:pPr>
            <a:r>
              <a:t>…so kann man diese Anwendung als ein</a:t>
            </a:r>
            <a:br/>
            <a:r>
              <a:rPr b="1"/>
              <a:t>Self-contained System</a:t>
            </a:r>
            <a:r>
              <a:t> (SCS) betrachten.</a:t>
            </a:r>
          </a:p>
        </p:txBody>
      </p:sp>
      <p:pic>
        <p:nvPicPr>
          <p:cNvPr id="966" name="scs.pdf" descr="scs.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54500" y="2168820"/>
            <a:ext cx="3446463" cy="937836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 name="Nach außen bildet ein SCS eine dezentrale Einheit, die nur über RESTful HTTP oder leichtgewichtiges Messaging mit anderen Systemen kommuniziert."/>
          <p:cNvSpPr txBox="1">
            <a:spLocks noGrp="1"/>
          </p:cNvSpPr>
          <p:nvPr>
            <p:ph type="body" idx="22"/>
          </p:nvPr>
        </p:nvSpPr>
        <p:spPr>
          <a:xfrm>
            <a:off x="12794388" y="1203913"/>
            <a:ext cx="10134601" cy="11308174"/>
          </a:xfrm>
          <a:prstGeom prst="rect">
            <a:avLst/>
          </a:prstGeom>
        </p:spPr>
        <p:txBody>
          <a:bodyPr anchor="ctr"/>
          <a:lstStyle/>
          <a:p>
            <a:pPr>
              <a:defRPr sz="6000">
                <a:solidFill>
                  <a:srgbClr val="242424"/>
                </a:solidFill>
              </a:defRPr>
            </a:pPr>
            <a:r>
              <a:t>Nach außen bildet ein SCS eine dezentrale Einheit, die nur über </a:t>
            </a:r>
            <a:r>
              <a:rPr b="1"/>
              <a:t>RESTful HTTP</a:t>
            </a:r>
            <a:r>
              <a:t> oder </a:t>
            </a:r>
            <a:r>
              <a:rPr b="1"/>
              <a:t>leichtgewichtiges Messaging</a:t>
            </a:r>
            <a:r>
              <a:t> mit anderen Systemen kommuniziert.</a:t>
            </a:r>
          </a:p>
        </p:txBody>
      </p:sp>
      <p:sp>
        <p:nvSpPr>
          <p:cNvPr id="969" name="Linien"/>
          <p:cNvSpPr/>
          <p:nvPr/>
        </p:nvSpPr>
        <p:spPr>
          <a:xfrm flipV="1">
            <a:off x="6345502" y="996440"/>
            <a:ext cx="1" cy="3497558"/>
          </a:xfrm>
          <a:prstGeom prst="line">
            <a:avLst/>
          </a:prstGeom>
          <a:ln w="127000">
            <a:solidFill>
              <a:srgbClr val="979798"/>
            </a:solidFill>
            <a:miter lim="400000"/>
            <a:tailEnd type="triangle"/>
          </a:ln>
        </p:spPr>
        <p:txBody>
          <a:bodyPr lIns="0" tIns="0" rIns="0" bIns="0" anchor="ct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970" name="Linien"/>
          <p:cNvSpPr/>
          <p:nvPr/>
        </p:nvSpPr>
        <p:spPr>
          <a:xfrm flipV="1">
            <a:off x="5429037" y="1625276"/>
            <a:ext cx="1" cy="3497557"/>
          </a:xfrm>
          <a:prstGeom prst="line">
            <a:avLst/>
          </a:prstGeom>
          <a:ln w="127000">
            <a:solidFill>
              <a:srgbClr val="979798"/>
            </a:solidFill>
            <a:miter lim="400000"/>
            <a:headEnd type="triangle"/>
          </a:ln>
        </p:spPr>
        <p:txBody>
          <a:bodyPr lIns="0" tIns="0" rIns="0" bIns="0" anchor="ct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pic>
        <p:nvPicPr>
          <p:cNvPr id="971" name="scs-interface.pdf" descr="scs-interface.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34135" y="3249989"/>
            <a:ext cx="5287193" cy="14387269"/>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 name="Unabhängig davon kann für jedes SCS individuell entschieden werden, welche Systemplattform verwendet werden soll."/>
          <p:cNvSpPr txBox="1">
            <a:spLocks noGrp="1"/>
          </p:cNvSpPr>
          <p:nvPr>
            <p:ph type="body" idx="22"/>
          </p:nvPr>
        </p:nvSpPr>
        <p:spPr>
          <a:xfrm>
            <a:off x="12794388" y="1203913"/>
            <a:ext cx="10134601" cy="11308174"/>
          </a:xfrm>
          <a:prstGeom prst="rect">
            <a:avLst/>
          </a:prstGeom>
        </p:spPr>
        <p:txBody>
          <a:bodyPr anchor="ctr"/>
          <a:lstStyle>
            <a:lvl1pPr>
              <a:defRPr sz="6000">
                <a:solidFill>
                  <a:srgbClr val="242424"/>
                </a:solidFill>
              </a:defRPr>
            </a:lvl1pPr>
          </a:lstStyle>
          <a:p>
            <a:r>
              <a:t>Unabhängig davon kann für jedes SCS individuell entschieden werden, welche Systemplattform verwendet werden soll.</a:t>
            </a:r>
          </a:p>
        </p:txBody>
      </p:sp>
      <p:pic>
        <p:nvPicPr>
          <p:cNvPr id="974" name="scs-sovereignty.pdf" descr="scs-sovereignty.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6632" y="3339188"/>
            <a:ext cx="7143751" cy="703762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 name="Jedes SCS enthält ein eigenes UI, eine für seine Fachlichkeit spezifische Geschäftslogik sowie separate Datenhaltung."/>
          <p:cNvSpPr txBox="1">
            <a:spLocks noGrp="1"/>
          </p:cNvSpPr>
          <p:nvPr>
            <p:ph type="body" idx="22"/>
          </p:nvPr>
        </p:nvSpPr>
        <p:spPr>
          <a:xfrm>
            <a:off x="12794388" y="1203913"/>
            <a:ext cx="10134601" cy="11308174"/>
          </a:xfrm>
          <a:prstGeom prst="rect">
            <a:avLst/>
          </a:prstGeom>
        </p:spPr>
        <p:txBody>
          <a:bodyPr anchor="ctr"/>
          <a:lstStyle/>
          <a:p>
            <a:pPr>
              <a:defRPr sz="6000">
                <a:solidFill>
                  <a:srgbClr val="24244C"/>
                </a:solidFill>
              </a:defRPr>
            </a:pPr>
            <a:r>
              <a:rPr>
                <a:solidFill>
                  <a:srgbClr val="242424"/>
                </a:solidFill>
              </a:rPr>
              <a:t>Jedes SCS enthält ein eigenes </a:t>
            </a:r>
            <a:r>
              <a:rPr b="1">
                <a:solidFill>
                  <a:srgbClr val="242424"/>
                </a:solidFill>
              </a:rPr>
              <a:t>UI</a:t>
            </a:r>
            <a:r>
              <a:rPr>
                <a:solidFill>
                  <a:srgbClr val="242424"/>
                </a:solidFill>
              </a:rPr>
              <a:t>, eine für seine Fachlichkeit spezifische</a:t>
            </a:r>
            <a:r>
              <a:t> </a:t>
            </a:r>
            <a:r>
              <a:rPr b="1">
                <a:solidFill>
                  <a:schemeClr val="accent3">
                    <a:hueOff val="-99999"/>
                    <a:satOff val="-8697"/>
                    <a:lumOff val="-6862"/>
                  </a:schemeClr>
                </a:solidFill>
              </a:rPr>
              <a:t>Geschäftslogik</a:t>
            </a:r>
            <a:r>
              <a:t> </a:t>
            </a:r>
            <a:r>
              <a:rPr>
                <a:solidFill>
                  <a:srgbClr val="242424"/>
                </a:solidFill>
              </a:rPr>
              <a:t>sowie</a:t>
            </a:r>
            <a:r>
              <a:t> </a:t>
            </a:r>
            <a:r>
              <a:rPr>
                <a:solidFill>
                  <a:srgbClr val="242424"/>
                </a:solidFill>
              </a:rPr>
              <a:t>separate</a:t>
            </a:r>
            <a:r>
              <a:t> </a:t>
            </a:r>
            <a:r>
              <a:rPr b="1">
                <a:solidFill>
                  <a:srgbClr val="FF4D67"/>
                </a:solidFill>
              </a:rPr>
              <a:t>Datenhaltung</a:t>
            </a:r>
            <a:r>
              <a:rPr>
                <a:solidFill>
                  <a:srgbClr val="242424"/>
                </a:solidFill>
              </a:rPr>
              <a:t>.</a:t>
            </a:r>
          </a:p>
        </p:txBody>
      </p:sp>
      <p:pic>
        <p:nvPicPr>
          <p:cNvPr id="977" name="scs-open.pdf" descr="scs-open.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1068" y="1656900"/>
            <a:ext cx="4790897" cy="10402200"/>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 name="Neben der Weboberfläche kann ein Self-contained System auch ein optionales API anbieten."/>
          <p:cNvSpPr txBox="1">
            <a:spLocks noGrp="1"/>
          </p:cNvSpPr>
          <p:nvPr>
            <p:ph type="body" idx="22"/>
          </p:nvPr>
        </p:nvSpPr>
        <p:spPr>
          <a:xfrm>
            <a:off x="12794388" y="1203913"/>
            <a:ext cx="10134601" cy="11308174"/>
          </a:xfrm>
          <a:prstGeom prst="rect">
            <a:avLst/>
          </a:prstGeom>
        </p:spPr>
        <p:txBody>
          <a:bodyPr anchor="ctr"/>
          <a:lstStyle/>
          <a:p>
            <a:pPr>
              <a:defRPr sz="6000">
                <a:solidFill>
                  <a:srgbClr val="242424"/>
                </a:solidFill>
              </a:defRPr>
            </a:pPr>
            <a:r>
              <a:t>Neben der Weboberfläche kann ein Self-contained System auch ein </a:t>
            </a:r>
            <a:r>
              <a:rPr b="1"/>
              <a:t>optionales API</a:t>
            </a:r>
            <a:r>
              <a:t> anbieten.</a:t>
            </a:r>
          </a:p>
        </p:txBody>
      </p:sp>
      <p:pic>
        <p:nvPicPr>
          <p:cNvPr id="983" name="scs-ui-api.pdf" descr="scs-ui-api.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0341" y="1674199"/>
            <a:ext cx="3810001" cy="10367602"/>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 name="Die Geschäftslogik eines SCS löst ausschließlich Probleme der zu Grunde liegenden Domäne. Diese Logik wird nur über eine klar definierte Schnittstelle mit anderen Systemen geteilt."/>
          <p:cNvSpPr txBox="1">
            <a:spLocks noGrp="1"/>
          </p:cNvSpPr>
          <p:nvPr>
            <p:ph type="body" idx="22"/>
          </p:nvPr>
        </p:nvSpPr>
        <p:spPr>
          <a:xfrm>
            <a:off x="12794388" y="1203913"/>
            <a:ext cx="10134601" cy="11308174"/>
          </a:xfrm>
          <a:prstGeom prst="rect">
            <a:avLst/>
          </a:prstGeom>
        </p:spPr>
        <p:txBody>
          <a:bodyPr anchor="ctr"/>
          <a:lstStyle/>
          <a:p>
            <a:pPr>
              <a:defRPr sz="6000">
                <a:solidFill>
                  <a:srgbClr val="242424"/>
                </a:solidFill>
              </a:defRPr>
            </a:pPr>
            <a:r>
              <a:t>Die Geschäftslogik eines SCS löst </a:t>
            </a:r>
            <a:r>
              <a:rPr b="1"/>
              <a:t>ausschließlich</a:t>
            </a:r>
            <a:r>
              <a:t> Probleme der zu Grunde liegenden Domäne. Diese Logik wird </a:t>
            </a:r>
            <a:r>
              <a:rPr b="1"/>
              <a:t>nur</a:t>
            </a:r>
            <a:r>
              <a:t> über eine klar definierte Schnittstelle mit anderen Systemen geteilt.</a:t>
            </a:r>
          </a:p>
        </p:txBody>
      </p:sp>
      <p:pic>
        <p:nvPicPr>
          <p:cNvPr id="986" name="scs-logic.pdf" descr="scs-logic.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6000" y="1674199"/>
            <a:ext cx="3810000" cy="1036760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 name="Innerhalb der Geschäftslogik können für die Lösung eines fachlichen Problems u. a. auch Microservices eingesetzt werden."/>
          <p:cNvSpPr txBox="1">
            <a:spLocks noGrp="1"/>
          </p:cNvSpPr>
          <p:nvPr>
            <p:ph type="body" idx="22"/>
          </p:nvPr>
        </p:nvSpPr>
        <p:spPr>
          <a:xfrm>
            <a:off x="12794388" y="1203913"/>
            <a:ext cx="10134601" cy="11308174"/>
          </a:xfrm>
          <a:prstGeom prst="rect">
            <a:avLst/>
          </a:prstGeom>
        </p:spPr>
        <p:txBody>
          <a:bodyPr anchor="ctr"/>
          <a:lstStyle/>
          <a:p>
            <a:pPr>
              <a:defRPr sz="6000">
                <a:solidFill>
                  <a:srgbClr val="242424"/>
                </a:solidFill>
              </a:defRPr>
            </a:pPr>
            <a:r>
              <a:t>Innerhalb der Geschäftslogik können für die Lösung eines fachlichen Problems u. a. auch </a:t>
            </a:r>
            <a:r>
              <a:rPr b="1"/>
              <a:t>Microservices</a:t>
            </a:r>
            <a:r>
              <a:t> eingesetzt werden.</a:t>
            </a:r>
          </a:p>
        </p:txBody>
      </p:sp>
      <p:pic>
        <p:nvPicPr>
          <p:cNvPr id="989" name="scs-logic-with-microservices.pdf" descr="scs-logic-with-microservices.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1290" y="1674199"/>
            <a:ext cx="3810001" cy="1036760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 name="Jedes SCS besitzt eine separate Datenhaltung, die unter Umständen eine für die Domäne erforderliche Redundanz aufweist."/>
          <p:cNvSpPr txBox="1">
            <a:spLocks noGrp="1"/>
          </p:cNvSpPr>
          <p:nvPr>
            <p:ph type="body" idx="22"/>
          </p:nvPr>
        </p:nvSpPr>
        <p:spPr>
          <a:xfrm>
            <a:off x="12794388" y="1203913"/>
            <a:ext cx="10134601" cy="11308174"/>
          </a:xfrm>
          <a:prstGeom prst="rect">
            <a:avLst/>
          </a:prstGeom>
        </p:spPr>
        <p:txBody>
          <a:bodyPr anchor="ctr"/>
          <a:lstStyle/>
          <a:p>
            <a:pPr>
              <a:defRPr sz="6000">
                <a:solidFill>
                  <a:srgbClr val="242424"/>
                </a:solidFill>
              </a:defRPr>
            </a:pPr>
            <a:r>
              <a:t>Jedes SCS besitzt eine </a:t>
            </a:r>
            <a:r>
              <a:rPr b="1"/>
              <a:t>separate Datenhaltung</a:t>
            </a:r>
            <a:r>
              <a:t>, die unter Umständen eine für die Domäne erforderliche Redundanz aufweist.</a:t>
            </a:r>
          </a:p>
        </p:txBody>
      </p:sp>
      <p:pic>
        <p:nvPicPr>
          <p:cNvPr id="992" name="scs-db.pdf" descr="scs-db.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2714" y="1674199"/>
            <a:ext cx="3810001" cy="10367602"/>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 name="Auch wenn Redundanzen von Daten in Kauf genommen werden, beeinflusst dies nicht die Datenhoheit des führenden Systems."/>
          <p:cNvSpPr txBox="1">
            <a:spLocks noGrp="1"/>
          </p:cNvSpPr>
          <p:nvPr>
            <p:ph type="body" idx="22"/>
          </p:nvPr>
        </p:nvSpPr>
        <p:spPr>
          <a:xfrm>
            <a:off x="12794388" y="1203913"/>
            <a:ext cx="10134601" cy="11308174"/>
          </a:xfrm>
          <a:prstGeom prst="rect">
            <a:avLst/>
          </a:prstGeom>
        </p:spPr>
        <p:txBody>
          <a:bodyPr anchor="ctr"/>
          <a:lstStyle/>
          <a:p>
            <a:pPr>
              <a:defRPr sz="6000">
                <a:solidFill>
                  <a:srgbClr val="24244C"/>
                </a:solidFill>
              </a:defRPr>
            </a:pPr>
            <a:r>
              <a:t>Auch wenn Redundanzen von Daten in Kauf genommen werden, beeinflusst dies nicht die </a:t>
            </a:r>
            <a:r>
              <a:rPr b="1"/>
              <a:t>Datenhoheit</a:t>
            </a:r>
            <a:r>
              <a:t> des führenden Systems.</a:t>
            </a:r>
          </a:p>
        </p:txBody>
      </p:sp>
      <p:pic>
        <p:nvPicPr>
          <p:cNvPr id="995" name="scs-db-data.pdf" descr="scs-db-data.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9908" y="2725662"/>
            <a:ext cx="8228209" cy="8264676"/>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 name="Dies ermöglicht polyglotte Persistenz, da unabhängig von anderen Systemen ein passendes DBMS für ein konkretes fachliches Problem eingesetzt werden kann."/>
          <p:cNvSpPr txBox="1">
            <a:spLocks noGrp="1"/>
          </p:cNvSpPr>
          <p:nvPr>
            <p:ph type="body" idx="22"/>
          </p:nvPr>
        </p:nvSpPr>
        <p:spPr>
          <a:xfrm>
            <a:off x="12794388" y="1203913"/>
            <a:ext cx="10134601" cy="11308174"/>
          </a:xfrm>
          <a:prstGeom prst="rect">
            <a:avLst/>
          </a:prstGeom>
        </p:spPr>
        <p:txBody>
          <a:bodyPr anchor="ctr"/>
          <a:lstStyle/>
          <a:p>
            <a:pPr>
              <a:defRPr sz="6000">
                <a:solidFill>
                  <a:srgbClr val="242424"/>
                </a:solidFill>
              </a:defRPr>
            </a:pPr>
            <a:r>
              <a:t>Dies ermöglicht </a:t>
            </a:r>
            <a:r>
              <a:rPr b="1"/>
              <a:t>polyglotte Persistenz</a:t>
            </a:r>
            <a:r>
              <a:t>, da unabhängig von anderen Systemen ein </a:t>
            </a:r>
            <a:r>
              <a:rPr b="1"/>
              <a:t>passendes</a:t>
            </a:r>
            <a:r>
              <a:t> DBMS für ein konkretes fachliches Problem eingesetzt werden kann.</a:t>
            </a:r>
          </a:p>
        </p:txBody>
      </p:sp>
      <p:sp>
        <p:nvSpPr>
          <p:cNvPr id="998" name="Neo4J"/>
          <p:cNvSpPr txBox="1"/>
          <p:nvPr/>
        </p:nvSpPr>
        <p:spPr>
          <a:xfrm>
            <a:off x="2738622" y="11357365"/>
            <a:ext cx="1297878"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solidFill>
                  <a:srgbClr val="FF4D67"/>
                </a:solidFill>
                <a:latin typeface="+mj-lt"/>
                <a:ea typeface="+mj-ea"/>
                <a:cs typeface="+mj-cs"/>
                <a:sym typeface="Mark Pro Book"/>
              </a:defRPr>
            </a:lvl1pPr>
          </a:lstStyle>
          <a:p>
            <a:r>
              <a:t>Neo4J</a:t>
            </a:r>
          </a:p>
        </p:txBody>
      </p:sp>
      <p:sp>
        <p:nvSpPr>
          <p:cNvPr id="999" name="Oracle"/>
          <p:cNvSpPr txBox="1"/>
          <p:nvPr/>
        </p:nvSpPr>
        <p:spPr>
          <a:xfrm>
            <a:off x="8515318" y="11357365"/>
            <a:ext cx="1331787"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solidFill>
                  <a:srgbClr val="FF4D67"/>
                </a:solidFill>
                <a:latin typeface="+mj-lt"/>
                <a:ea typeface="+mj-ea"/>
                <a:cs typeface="+mj-cs"/>
                <a:sym typeface="Mark Pro Book"/>
              </a:defRPr>
            </a:lvl1pPr>
          </a:lstStyle>
          <a:p>
            <a:r>
              <a:t>Oracle</a:t>
            </a:r>
          </a:p>
        </p:txBody>
      </p:sp>
      <p:sp>
        <p:nvSpPr>
          <p:cNvPr id="1000" name="CouchDB"/>
          <p:cNvSpPr txBox="1"/>
          <p:nvPr/>
        </p:nvSpPr>
        <p:spPr>
          <a:xfrm>
            <a:off x="5422265" y="9739259"/>
            <a:ext cx="1855471"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solidFill>
                  <a:srgbClr val="FF4D67"/>
                </a:solidFill>
                <a:latin typeface="+mj-lt"/>
                <a:ea typeface="+mj-ea"/>
                <a:cs typeface="+mj-cs"/>
                <a:sym typeface="Mark Pro Book"/>
              </a:defRPr>
            </a:lvl1pPr>
          </a:lstStyle>
          <a:p>
            <a:r>
              <a:t>CouchDB</a:t>
            </a:r>
          </a:p>
        </p:txBody>
      </p:sp>
      <p:pic>
        <p:nvPicPr>
          <p:cNvPr id="1001" name="scs-db-redundancy.pdf" descr="scs-db-redundancy.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35200" y="2724963"/>
            <a:ext cx="8229600" cy="826607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 name="Ein Monolith beherbergt eine Vielzahl von Dingen  in einem System…"/>
          <p:cNvSpPr txBox="1">
            <a:spLocks noGrp="1"/>
          </p:cNvSpPr>
          <p:nvPr>
            <p:ph type="body" idx="22"/>
          </p:nvPr>
        </p:nvSpPr>
        <p:spPr>
          <a:xfrm>
            <a:off x="12794388" y="1203913"/>
            <a:ext cx="10134601" cy="11308174"/>
          </a:xfrm>
          <a:prstGeom prst="rect">
            <a:avLst/>
          </a:prstGeom>
        </p:spPr>
        <p:txBody>
          <a:bodyPr anchor="ctr"/>
          <a:lstStyle/>
          <a:p>
            <a:pPr>
              <a:defRPr sz="6000">
                <a:solidFill>
                  <a:srgbClr val="242424"/>
                </a:solidFill>
              </a:defRPr>
            </a:pPr>
            <a:r>
              <a:t>Ein Monolith beherbergt</a:t>
            </a:r>
            <a:br/>
            <a:r>
              <a:t>eine </a:t>
            </a:r>
            <a:r>
              <a:rPr b="1"/>
              <a:t>Vielzahl</a:t>
            </a:r>
            <a:r>
              <a:t> von Dingen </a:t>
            </a:r>
            <a:br/>
            <a:r>
              <a:t>in einem System…</a:t>
            </a:r>
          </a:p>
        </p:txBody>
      </p:sp>
      <p:pic>
        <p:nvPicPr>
          <p:cNvPr id="942" name="monolith.pdf" descr="monolith.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4450" y="3751172"/>
            <a:ext cx="5080001" cy="6213656"/>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 name="Innerhalb eines SCS können auch weitere flexible technische Entscheidungen getroffen werden. So etwa die Wahl der Programmiersprache, der eingesetzten Frameworks oder der Entwicklungswerkzeuge."/>
          <p:cNvSpPr txBox="1">
            <a:spLocks noGrp="1"/>
          </p:cNvSpPr>
          <p:nvPr>
            <p:ph type="body" idx="22"/>
          </p:nvPr>
        </p:nvSpPr>
        <p:spPr>
          <a:xfrm>
            <a:off x="12794388" y="1203913"/>
            <a:ext cx="10134601" cy="11308174"/>
          </a:xfrm>
          <a:prstGeom prst="rect">
            <a:avLst/>
          </a:prstGeom>
        </p:spPr>
        <p:txBody>
          <a:bodyPr anchor="ctr"/>
          <a:lstStyle/>
          <a:p>
            <a:pPr>
              <a:defRPr sz="6000">
                <a:solidFill>
                  <a:srgbClr val="242424"/>
                </a:solidFill>
              </a:defRPr>
            </a:pPr>
            <a:r>
              <a:t>Innerhalb eines SCS können auch weitere </a:t>
            </a:r>
            <a:r>
              <a:rPr b="1"/>
              <a:t>flexible technische Entscheidungen</a:t>
            </a:r>
            <a:r>
              <a:t> getroffen werden. So etwa die Wahl der Programmiersprache, der eingesetzten Frameworks oder der Entwicklungswerkzeuge.</a:t>
            </a:r>
          </a:p>
        </p:txBody>
      </p:sp>
      <p:pic>
        <p:nvPicPr>
          <p:cNvPr id="1004" name="scs-open-without-box.pdf" descr="scs-open-without-box.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6000" y="1674199"/>
            <a:ext cx="3810000" cy="10367602"/>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 name="Durch den klaren fachlichen Scope kann ein SCS von einem Team entwickelt, betrieben und gewartet werden."/>
          <p:cNvSpPr txBox="1">
            <a:spLocks noGrp="1"/>
          </p:cNvSpPr>
          <p:nvPr>
            <p:ph type="body" idx="22"/>
          </p:nvPr>
        </p:nvSpPr>
        <p:spPr>
          <a:xfrm>
            <a:off x="12794388" y="1203913"/>
            <a:ext cx="10134601" cy="11308174"/>
          </a:xfrm>
          <a:prstGeom prst="rect">
            <a:avLst/>
          </a:prstGeom>
        </p:spPr>
        <p:txBody>
          <a:bodyPr anchor="ctr"/>
          <a:lstStyle/>
          <a:p>
            <a:pPr>
              <a:defRPr sz="6000">
                <a:solidFill>
                  <a:srgbClr val="242424"/>
                </a:solidFill>
              </a:defRPr>
            </a:pPr>
            <a:r>
              <a:t>Durch den klaren fachlichen Scope kann ein SCS von </a:t>
            </a:r>
            <a:r>
              <a:rPr b="1"/>
              <a:t>einem Team</a:t>
            </a:r>
            <a:r>
              <a:t> entwickelt, betrieben und gewartet werden.</a:t>
            </a:r>
          </a:p>
        </p:txBody>
      </p:sp>
      <p:sp>
        <p:nvSpPr>
          <p:cNvPr id="1007" name="Team 1"/>
          <p:cNvSpPr txBox="1"/>
          <p:nvPr/>
        </p:nvSpPr>
        <p:spPr>
          <a:xfrm>
            <a:off x="5259855" y="12203686"/>
            <a:ext cx="1391794"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solidFill>
                  <a:srgbClr val="24244C"/>
                </a:solidFill>
                <a:latin typeface="+mj-lt"/>
                <a:ea typeface="+mj-ea"/>
                <a:cs typeface="+mj-cs"/>
                <a:sym typeface="Mark Pro Book"/>
              </a:defRPr>
            </a:lvl1pPr>
          </a:lstStyle>
          <a:p>
            <a:r>
              <a:t>Team 1</a:t>
            </a:r>
          </a:p>
        </p:txBody>
      </p:sp>
      <p:sp>
        <p:nvSpPr>
          <p:cNvPr id="1008" name="Team 3"/>
          <p:cNvSpPr txBox="1"/>
          <p:nvPr/>
        </p:nvSpPr>
        <p:spPr>
          <a:xfrm>
            <a:off x="7262453" y="928113"/>
            <a:ext cx="1444753"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solidFill>
                  <a:srgbClr val="24244C"/>
                </a:solidFill>
                <a:latin typeface="+mj-lt"/>
                <a:ea typeface="+mj-ea"/>
                <a:cs typeface="+mj-cs"/>
                <a:sym typeface="Mark Pro Book"/>
              </a:defRPr>
            </a:lvl1pPr>
          </a:lstStyle>
          <a:p>
            <a:r>
              <a:t>Team 3</a:t>
            </a:r>
          </a:p>
        </p:txBody>
      </p:sp>
      <p:sp>
        <p:nvSpPr>
          <p:cNvPr id="1009" name="Team 2"/>
          <p:cNvSpPr txBox="1"/>
          <p:nvPr/>
        </p:nvSpPr>
        <p:spPr>
          <a:xfrm>
            <a:off x="3296529" y="928113"/>
            <a:ext cx="1441324"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solidFill>
                  <a:srgbClr val="24244C"/>
                </a:solidFill>
                <a:latin typeface="+mj-lt"/>
                <a:ea typeface="+mj-ea"/>
                <a:cs typeface="+mj-cs"/>
                <a:sym typeface="Mark Pro Book"/>
              </a:defRPr>
            </a:lvl1pPr>
          </a:lstStyle>
          <a:p>
            <a:r>
              <a:t>Team 2</a:t>
            </a:r>
          </a:p>
        </p:txBody>
      </p:sp>
      <p:pic>
        <p:nvPicPr>
          <p:cNvPr id="1010" name="scs-teams.pdf" descr="scs-teams.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50012" y="2106843"/>
            <a:ext cx="6811479" cy="9502314"/>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 name="Self-Contained Systems sollten vorzugsweise über ihre Weboberflächen integriert werden, um die Kopplung an andere Systeme minimal zu halten."/>
          <p:cNvSpPr txBox="1">
            <a:spLocks noGrp="1"/>
          </p:cNvSpPr>
          <p:nvPr>
            <p:ph type="body" idx="22"/>
          </p:nvPr>
        </p:nvSpPr>
        <p:spPr>
          <a:xfrm>
            <a:off x="12794388" y="1203913"/>
            <a:ext cx="10134601" cy="11308174"/>
          </a:xfrm>
          <a:prstGeom prst="rect">
            <a:avLst/>
          </a:prstGeom>
        </p:spPr>
        <p:txBody>
          <a:bodyPr anchor="ctr"/>
          <a:lstStyle/>
          <a:p>
            <a:pPr>
              <a:defRPr sz="6000">
                <a:solidFill>
                  <a:srgbClr val="242424"/>
                </a:solidFill>
              </a:defRPr>
            </a:pPr>
            <a:r>
              <a:t>Self-Contained Systems</a:t>
            </a:r>
            <a:br/>
            <a:r>
              <a:t>sollten vorzugsweise über ihre </a:t>
            </a:r>
            <a:r>
              <a:rPr b="1"/>
              <a:t>Weboberflächen</a:t>
            </a:r>
            <a:r>
              <a:t> integriert werden, um die Kopplung an andere Systeme minimal zu halten.</a:t>
            </a:r>
          </a:p>
        </p:txBody>
      </p:sp>
      <p:pic>
        <p:nvPicPr>
          <p:cNvPr id="1013" name="scs-ui-integration.pdf" descr="scs-ui-integration.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4414" y="1979200"/>
            <a:ext cx="6264945" cy="9757600"/>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 name="Dabei werden z. B. einfache Links benutzt, um zwischen verschiedenen Anwendungen zu navigieren."/>
          <p:cNvSpPr txBox="1">
            <a:spLocks noGrp="1"/>
          </p:cNvSpPr>
          <p:nvPr>
            <p:ph type="body" idx="22"/>
          </p:nvPr>
        </p:nvSpPr>
        <p:spPr>
          <a:xfrm>
            <a:off x="3953950" y="7597550"/>
            <a:ext cx="16476100" cy="4001563"/>
          </a:xfrm>
          <a:prstGeom prst="rect">
            <a:avLst/>
          </a:prstGeom>
        </p:spPr>
        <p:txBody>
          <a:bodyPr anchor="ctr"/>
          <a:lstStyle>
            <a:lvl1pPr algn="ctr">
              <a:defRPr sz="6000">
                <a:solidFill>
                  <a:srgbClr val="24244C"/>
                </a:solidFill>
              </a:defRPr>
            </a:lvl1pPr>
          </a:lstStyle>
          <a:p>
            <a:r>
              <a:t>Dabei werden z. B. einfache Links benutzt, um zwischen verschiedenen Anwendungen zu navigieren.</a:t>
            </a:r>
          </a:p>
        </p:txBody>
      </p:sp>
      <p:pic>
        <p:nvPicPr>
          <p:cNvPr id="3" name="Grafik 2">
            <a:extLst>
              <a:ext uri="{FF2B5EF4-FFF2-40B4-BE49-F238E27FC236}">
                <a16:creationId xmlns:a16="http://schemas.microsoft.com/office/drawing/2014/main" id="{4177BBCC-D275-6E30-E80C-A34A8A4CB1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8600" y="1477406"/>
            <a:ext cx="14806800" cy="6120144"/>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Soll die Navigation in beide Richtungen möglich sein, kann eine Rücksprung-Adresse mitgegeben werden."/>
          <p:cNvSpPr txBox="1">
            <a:spLocks noGrp="1"/>
          </p:cNvSpPr>
          <p:nvPr>
            <p:ph type="body" idx="22"/>
          </p:nvPr>
        </p:nvSpPr>
        <p:spPr>
          <a:xfrm>
            <a:off x="3953950" y="7597550"/>
            <a:ext cx="16476100" cy="4001563"/>
          </a:xfrm>
          <a:prstGeom prst="rect">
            <a:avLst/>
          </a:prstGeom>
        </p:spPr>
        <p:txBody>
          <a:bodyPr anchor="ctr"/>
          <a:lstStyle/>
          <a:p>
            <a:pPr algn="ctr">
              <a:defRPr sz="6000">
                <a:solidFill>
                  <a:srgbClr val="24244C"/>
                </a:solidFill>
              </a:defRPr>
            </a:pPr>
            <a:r>
              <a:t>Soll die Navigation in beide Richtungen möglich sein, kann eine </a:t>
            </a:r>
            <a:r>
              <a:rPr b="1"/>
              <a:t>Rücksprung-Adresse</a:t>
            </a:r>
            <a:r>
              <a:t> mitgegeben werden.</a:t>
            </a:r>
          </a:p>
        </p:txBody>
      </p:sp>
      <p:pic>
        <p:nvPicPr>
          <p:cNvPr id="3" name="Grafik 2">
            <a:extLst>
              <a:ext uri="{FF2B5EF4-FFF2-40B4-BE49-F238E27FC236}">
                <a16:creationId xmlns:a16="http://schemas.microsoft.com/office/drawing/2014/main" id="{27E67D1C-ECF0-5DF8-1B1F-5852E57E8C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8600" y="1477406"/>
            <a:ext cx="14806800" cy="6120144"/>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Darüber hinaus können Links auch dazu genutzt werden, einzelne Seitenbereiche eines anderen SCS mit Hilfe von JavaScript dynamisch in das UI einzubetten."/>
          <p:cNvSpPr txBox="1">
            <a:spLocks noGrp="1"/>
          </p:cNvSpPr>
          <p:nvPr>
            <p:ph type="body" idx="22"/>
          </p:nvPr>
        </p:nvSpPr>
        <p:spPr>
          <a:xfrm>
            <a:off x="2846910" y="7343550"/>
            <a:ext cx="18690180" cy="5382911"/>
          </a:xfrm>
          <a:prstGeom prst="rect">
            <a:avLst/>
          </a:prstGeom>
        </p:spPr>
        <p:txBody>
          <a:bodyPr anchor="ctr"/>
          <a:lstStyle>
            <a:lvl1pPr algn="ctr">
              <a:defRPr sz="6000">
                <a:solidFill>
                  <a:srgbClr val="242424"/>
                </a:solidFill>
              </a:defRPr>
            </a:lvl1pPr>
          </a:lstStyle>
          <a:p>
            <a:r>
              <a:t>Darüber hinaus können Links auch dazu genutzt werden, einzelne Seitenbereiche eines anderen SCS mit Hilfe von JavaScript dynamisch in das UI einzubetten.</a:t>
            </a:r>
          </a:p>
        </p:txBody>
      </p:sp>
      <p:pic>
        <p:nvPicPr>
          <p:cNvPr id="3" name="Grafik 2">
            <a:extLst>
              <a:ext uri="{FF2B5EF4-FFF2-40B4-BE49-F238E27FC236}">
                <a16:creationId xmlns:a16="http://schemas.microsoft.com/office/drawing/2014/main" id="{68059707-ED16-3740-A0C4-27CAEF62FA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8600" y="1223406"/>
            <a:ext cx="14806800" cy="6120144"/>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1" name="Um die Kopplung zu anderen Systemen minimal zu halten sollte auf entfernte, synchrone Aufrufe innerhalb der Geschäftslogik verzichtet werden."/>
          <p:cNvSpPr txBox="1">
            <a:spLocks noGrp="1"/>
          </p:cNvSpPr>
          <p:nvPr>
            <p:ph type="body" idx="22"/>
          </p:nvPr>
        </p:nvSpPr>
        <p:spPr>
          <a:xfrm>
            <a:off x="12794388" y="1203913"/>
            <a:ext cx="10134601" cy="11308174"/>
          </a:xfrm>
          <a:prstGeom prst="rect">
            <a:avLst/>
          </a:prstGeom>
        </p:spPr>
        <p:txBody>
          <a:bodyPr anchor="ctr"/>
          <a:lstStyle/>
          <a:p>
            <a:pPr>
              <a:defRPr sz="6000">
                <a:solidFill>
                  <a:srgbClr val="242424"/>
                </a:solidFill>
              </a:defRPr>
            </a:pPr>
            <a:r>
              <a:t>Um die Kopplung zu anderen Systemen </a:t>
            </a:r>
            <a:r>
              <a:rPr b="1"/>
              <a:t>minimal</a:t>
            </a:r>
            <a:r>
              <a:t> zu halten sollte auf entfernte, synchrone Aufrufe innerhalb der Geschäftslogik verzichtet werden.</a:t>
            </a:r>
          </a:p>
        </p:txBody>
      </p:sp>
      <p:pic>
        <p:nvPicPr>
          <p:cNvPr id="1052" name="scs-logic-integration.pdf" descr="scs-logic-integration.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0944" y="1982193"/>
            <a:ext cx="6261101" cy="9751614"/>
          </a:xfrm>
          <a:prstGeom prst="rect">
            <a:avLst/>
          </a:prstGeom>
          <a:ln w="12700">
            <a:miter lim="400000"/>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Falls sich entfernte Aufrufe eines APIs nicht vermeiden lassen, sollten diese asynchron erfolgen, um Abhängigkeiten zu reduzieren und Fehlerkaskaden vorzubeugen."/>
          <p:cNvSpPr txBox="1">
            <a:spLocks noGrp="1"/>
          </p:cNvSpPr>
          <p:nvPr>
            <p:ph type="body" idx="22"/>
          </p:nvPr>
        </p:nvSpPr>
        <p:spPr>
          <a:xfrm>
            <a:off x="12794388" y="1203913"/>
            <a:ext cx="10134601" cy="11308174"/>
          </a:xfrm>
          <a:prstGeom prst="rect">
            <a:avLst/>
          </a:prstGeom>
        </p:spPr>
        <p:txBody>
          <a:bodyPr anchor="ctr"/>
          <a:lstStyle/>
          <a:p>
            <a:pPr>
              <a:defRPr sz="6000">
                <a:solidFill>
                  <a:srgbClr val="242424"/>
                </a:solidFill>
              </a:defRPr>
            </a:pPr>
            <a:r>
              <a:t>Falls sich entfernte Aufrufe eines APIs nicht vermeiden lassen, sollten diese </a:t>
            </a:r>
            <a:r>
              <a:rPr b="1"/>
              <a:t>asynchron</a:t>
            </a:r>
            <a:r>
              <a:t> erfolgen, um Abhängigkeiten zu reduzieren und Fehlerkaskaden vorzubeugen.</a:t>
            </a:r>
          </a:p>
        </p:txBody>
      </p:sp>
      <p:pic>
        <p:nvPicPr>
          <p:cNvPr id="1055" name="scs-intergration-async.pdf" descr="scs-intergration-async.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2647" y="1982193"/>
            <a:ext cx="6261101" cy="9751614"/>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 name="Dies setzt jedoch voraus, dass Änderungshäufigkeit und Aktualitätserwartung des Datenbestandes einen „Eventual Consistency“ Ansatz erlauben."/>
          <p:cNvSpPr txBox="1">
            <a:spLocks noGrp="1"/>
          </p:cNvSpPr>
          <p:nvPr>
            <p:ph type="body" idx="22"/>
          </p:nvPr>
        </p:nvSpPr>
        <p:spPr>
          <a:xfrm>
            <a:off x="12794388" y="1203913"/>
            <a:ext cx="10134601" cy="11308174"/>
          </a:xfrm>
          <a:prstGeom prst="rect">
            <a:avLst/>
          </a:prstGeom>
        </p:spPr>
        <p:txBody>
          <a:bodyPr anchor="ctr"/>
          <a:lstStyle/>
          <a:p>
            <a:pPr>
              <a:defRPr sz="6000">
                <a:solidFill>
                  <a:srgbClr val="242424"/>
                </a:solidFill>
              </a:defRPr>
            </a:pPr>
            <a:r>
              <a:t>Dies setzt jedoch voraus, dass Änderungshäufigkeit und Aktualitätserwartung des Datenbestandes einen „</a:t>
            </a:r>
            <a:r>
              <a:rPr b="1"/>
              <a:t>Eventual Consistency</a:t>
            </a:r>
            <a:r>
              <a:t>“ Ansatz erlauben.</a:t>
            </a:r>
          </a:p>
        </p:txBody>
      </p:sp>
      <p:pic>
        <p:nvPicPr>
          <p:cNvPr id="1058" name="scs-intergration-async.pdf" descr="scs-intergration-async.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2647" y="1982193"/>
            <a:ext cx="6261101" cy="9751614"/>
          </a:xfrm>
          <a:prstGeom prst="rect">
            <a:avLst/>
          </a:prstGeom>
          <a:ln w="12700">
            <a:miter lim="400000"/>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 name="Ein auf diese Weise integriertes  System of Systems besitzt viele Vorteile."/>
          <p:cNvSpPr txBox="1">
            <a:spLocks noGrp="1"/>
          </p:cNvSpPr>
          <p:nvPr>
            <p:ph type="body" idx="22"/>
          </p:nvPr>
        </p:nvSpPr>
        <p:spPr>
          <a:xfrm>
            <a:off x="2846910" y="7343550"/>
            <a:ext cx="18690180" cy="5382911"/>
          </a:xfrm>
          <a:prstGeom prst="rect">
            <a:avLst/>
          </a:prstGeom>
        </p:spPr>
        <p:txBody>
          <a:bodyPr anchor="ctr"/>
          <a:lstStyle/>
          <a:p>
            <a:pPr algn="ctr">
              <a:defRPr sz="6000">
                <a:solidFill>
                  <a:srgbClr val="242424"/>
                </a:solidFill>
              </a:defRPr>
            </a:pPr>
            <a:r>
              <a:t>Ein auf diese Weise integriertes </a:t>
            </a:r>
            <a:br/>
            <a:r>
              <a:rPr b="1"/>
              <a:t>System of Systems</a:t>
            </a:r>
            <a:br/>
            <a:r>
              <a:t>besitzt viele Vorteile.</a:t>
            </a:r>
          </a:p>
        </p:txBody>
      </p:sp>
      <p:pic>
        <p:nvPicPr>
          <p:cNvPr id="1061" name="sos-modernization-2.pdf" descr="sos-modernization-2.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2448" y="1145196"/>
            <a:ext cx="9479104" cy="633337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 name="Fachlichkeit und verschiedene Domänen"/>
          <p:cNvSpPr txBox="1">
            <a:spLocks noGrp="1"/>
          </p:cNvSpPr>
          <p:nvPr>
            <p:ph type="body" idx="22"/>
          </p:nvPr>
        </p:nvSpPr>
        <p:spPr>
          <a:xfrm>
            <a:off x="12788900" y="1203913"/>
            <a:ext cx="10134600" cy="11308174"/>
          </a:xfrm>
          <a:prstGeom prst="rect">
            <a:avLst/>
          </a:prstGeom>
        </p:spPr>
        <p:txBody>
          <a:bodyPr anchor="ctr"/>
          <a:lstStyle>
            <a:lvl1pPr>
              <a:defRPr sz="6000">
                <a:solidFill>
                  <a:srgbClr val="242424"/>
                </a:solidFill>
              </a:defRPr>
            </a:lvl1pPr>
          </a:lstStyle>
          <a:p>
            <a:r>
              <a:t>Fachlichkeit und verschiedene Domänen</a:t>
            </a:r>
          </a:p>
        </p:txBody>
      </p:sp>
      <p:pic>
        <p:nvPicPr>
          <p:cNvPr id="945" name="monolith-open.pdf" descr="monolith-open.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4426" y="3751262"/>
            <a:ext cx="5080001" cy="6213654"/>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 name="Die Entkopplung einzelner, austauschbarer Systeme führt zu einem stabileren Gesamtsystem."/>
          <p:cNvSpPr txBox="1">
            <a:spLocks noGrp="1"/>
          </p:cNvSpPr>
          <p:nvPr>
            <p:ph type="body" idx="22"/>
          </p:nvPr>
        </p:nvSpPr>
        <p:spPr>
          <a:xfrm>
            <a:off x="2846910" y="7343550"/>
            <a:ext cx="18690180" cy="5382911"/>
          </a:xfrm>
          <a:prstGeom prst="rect">
            <a:avLst/>
          </a:prstGeom>
        </p:spPr>
        <p:txBody>
          <a:bodyPr anchor="ctr"/>
          <a:lstStyle/>
          <a:p>
            <a:pPr algn="ctr">
              <a:defRPr sz="6000">
                <a:solidFill>
                  <a:srgbClr val="242424"/>
                </a:solidFill>
              </a:defRPr>
            </a:pPr>
            <a:r>
              <a:t>Die </a:t>
            </a:r>
            <a:r>
              <a:rPr b="1"/>
              <a:t>Entkopplung</a:t>
            </a:r>
            <a:r>
              <a:t> einzelner, austauschbarer Systeme führt zu einem stabileren Gesamtsystem.</a:t>
            </a:r>
          </a:p>
        </p:txBody>
      </p:sp>
      <p:pic>
        <p:nvPicPr>
          <p:cNvPr id="1064" name="sos-replace.pdf" descr="sos-replace.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900" y="1143000"/>
            <a:ext cx="9474200" cy="6802399"/>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6" name="Darüber hinaus können  einzelne Systeme nach Bedarf  individuell skaliert und auf die zu  erwartende Last angepasst werden."/>
          <p:cNvSpPr txBox="1">
            <a:spLocks noGrp="1"/>
          </p:cNvSpPr>
          <p:nvPr>
            <p:ph type="body" idx="22"/>
          </p:nvPr>
        </p:nvSpPr>
        <p:spPr>
          <a:xfrm>
            <a:off x="2846910" y="7343550"/>
            <a:ext cx="18690180" cy="5382911"/>
          </a:xfrm>
          <a:prstGeom prst="rect">
            <a:avLst/>
          </a:prstGeom>
        </p:spPr>
        <p:txBody>
          <a:bodyPr anchor="ctr"/>
          <a:lstStyle/>
          <a:p>
            <a:pPr algn="ctr">
              <a:defRPr sz="6000">
                <a:solidFill>
                  <a:srgbClr val="242424"/>
                </a:solidFill>
              </a:defRPr>
            </a:pPr>
            <a:r>
              <a:t>Darüber hinaus können </a:t>
            </a:r>
            <a:br/>
            <a:r>
              <a:t>einzelne Systeme nach Bedarf </a:t>
            </a:r>
            <a:br/>
            <a:r>
              <a:rPr b="1"/>
              <a:t>individuell skaliert</a:t>
            </a:r>
            <a:r>
              <a:t> und auf die zu </a:t>
            </a:r>
            <a:br/>
            <a:r>
              <a:t>erwartende Last angepasst werden.</a:t>
            </a:r>
          </a:p>
        </p:txBody>
      </p:sp>
      <p:pic>
        <p:nvPicPr>
          <p:cNvPr id="1067" name="sos-scale.pdf" descr="sos-scale.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900" y="1143000"/>
            <a:ext cx="9474200" cy="6330097"/>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 name="Um ein altes, monolithisches System in ein System of Systems zu überführen, empfiehlt sich in der Regel kein Big Bang Release, da dieser insbesondere bei großen Systemen besonders fehleranfällig und riskant ist."/>
          <p:cNvSpPr txBox="1">
            <a:spLocks noGrp="1"/>
          </p:cNvSpPr>
          <p:nvPr>
            <p:ph type="body" idx="22"/>
          </p:nvPr>
        </p:nvSpPr>
        <p:spPr>
          <a:xfrm>
            <a:off x="1788406" y="7399735"/>
            <a:ext cx="20807188" cy="5382910"/>
          </a:xfrm>
          <a:prstGeom prst="rect">
            <a:avLst/>
          </a:prstGeom>
        </p:spPr>
        <p:txBody>
          <a:bodyPr anchor="ctr"/>
          <a:lstStyle/>
          <a:p>
            <a:pPr algn="ctr">
              <a:defRPr sz="6000">
                <a:solidFill>
                  <a:srgbClr val="24244C"/>
                </a:solidFill>
              </a:defRPr>
            </a:pPr>
            <a:r>
              <a:t>Um ein altes, monolithisches System in ein System of Systems zu überführen, empfiehlt sich in der Regel kein </a:t>
            </a:r>
            <a:r>
              <a:rPr b="1"/>
              <a:t>Big Bang Release</a:t>
            </a:r>
            <a:r>
              <a:t>, da dieser insbesondere bei großen Systemen besonders fehleranfällig und riskant ist.</a:t>
            </a:r>
          </a:p>
        </p:txBody>
      </p:sp>
      <p:sp>
        <p:nvSpPr>
          <p:cNvPr id="1070" name="Version 1"/>
          <p:cNvSpPr txBox="1"/>
          <p:nvPr/>
        </p:nvSpPr>
        <p:spPr>
          <a:xfrm>
            <a:off x="11323415" y="669109"/>
            <a:ext cx="173717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solidFill>
                  <a:srgbClr val="24244C"/>
                </a:solidFill>
                <a:latin typeface="+mj-lt"/>
                <a:ea typeface="+mj-ea"/>
                <a:cs typeface="+mj-cs"/>
                <a:sym typeface="Mark Pro Book"/>
              </a:defRPr>
            </a:lvl1pPr>
          </a:lstStyle>
          <a:p>
            <a:r>
              <a:t>Version 1</a:t>
            </a:r>
          </a:p>
        </p:txBody>
      </p:sp>
      <p:pic>
        <p:nvPicPr>
          <p:cNvPr id="1071" name="sos-modernization-1.pdf" descr="sos-modernization-1.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4900" y="1442371"/>
            <a:ext cx="9474200" cy="6330098"/>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 name="Version 2"/>
          <p:cNvSpPr txBox="1"/>
          <p:nvPr/>
        </p:nvSpPr>
        <p:spPr>
          <a:xfrm>
            <a:off x="11323415" y="669109"/>
            <a:ext cx="1786700" cy="58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000">
                <a:solidFill>
                  <a:srgbClr val="24244C"/>
                </a:solidFill>
                <a:latin typeface="+mj-lt"/>
                <a:ea typeface="+mj-ea"/>
                <a:cs typeface="+mj-cs"/>
                <a:sym typeface="Mark Pro Book"/>
              </a:defRPr>
            </a:lvl1pPr>
          </a:lstStyle>
          <a:p>
            <a:r>
              <a:t>Version 2</a:t>
            </a:r>
          </a:p>
        </p:txBody>
      </p:sp>
      <p:pic>
        <p:nvPicPr>
          <p:cNvPr id="1074" name="sos-modernization-2.pdf" descr="sos-modernization-2.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79665" y="1449338"/>
            <a:ext cx="9474201" cy="6330098"/>
          </a:xfrm>
          <a:prstGeom prst="rect">
            <a:avLst/>
          </a:prstGeom>
          <a:ln w="12700">
            <a:miter lim="400000"/>
          </a:ln>
        </p:spPr>
      </p:pic>
      <p:sp>
        <p:nvSpPr>
          <p:cNvPr id="1075" name="Um ein altes, monolithisches System in ein System of Systems zu überführen, empfiehlt sich in der Regel kein Big Bang Release, da dieser insbesondere bei großen Systemen besonders fehleranfällig und riskant ist."/>
          <p:cNvSpPr txBox="1"/>
          <p:nvPr/>
        </p:nvSpPr>
        <p:spPr>
          <a:xfrm>
            <a:off x="1788406" y="7399735"/>
            <a:ext cx="20807188" cy="53829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ctr">
              <a:defRPr sz="6000">
                <a:solidFill>
                  <a:srgbClr val="24244C"/>
                </a:solidFill>
                <a:latin typeface="+mj-lt"/>
                <a:ea typeface="+mj-ea"/>
                <a:cs typeface="+mj-cs"/>
                <a:sym typeface="Mark Pro Book"/>
              </a:defRPr>
            </a:pPr>
            <a:r>
              <a:t>Um ein altes, monolithisches System in ein System of Systems zu überführen, empfiehlt sich in der Regel kein </a:t>
            </a:r>
            <a:r>
              <a:rPr b="1"/>
              <a:t>Big Bang Release</a:t>
            </a:r>
            <a:r>
              <a:t>, da dieser insbesondere bei großen Systemen besonders fehleranfällig und riskant ist.</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 name="Statt dessen führen Anpassungen in häufigen, kleinen Schritten dazu, große und komplexe Systeme evolutionär zu modernisieren. Das Risiko eines Fehlschlags wird dabei erheblich minimiert."/>
          <p:cNvSpPr txBox="1">
            <a:spLocks noGrp="1"/>
          </p:cNvSpPr>
          <p:nvPr>
            <p:ph type="body" idx="22"/>
          </p:nvPr>
        </p:nvSpPr>
        <p:spPr>
          <a:xfrm>
            <a:off x="2846910" y="7343550"/>
            <a:ext cx="18690180" cy="5382911"/>
          </a:xfrm>
          <a:prstGeom prst="rect">
            <a:avLst/>
          </a:prstGeom>
        </p:spPr>
        <p:txBody>
          <a:bodyPr anchor="ctr"/>
          <a:lstStyle/>
          <a:p>
            <a:pPr algn="ctr">
              <a:defRPr sz="6000">
                <a:solidFill>
                  <a:srgbClr val="242424"/>
                </a:solidFill>
              </a:defRPr>
            </a:pPr>
            <a:r>
              <a:t>Statt dessen führen Anpassungen in häufigen, kleinen Schritten dazu, große und komplexe Systeme </a:t>
            </a:r>
            <a:r>
              <a:rPr b="1"/>
              <a:t>evolutionär</a:t>
            </a:r>
            <a:r>
              <a:t> zu modernisieren. Das Risiko eines Fehlschlags wird dabei erheblich minimiert.</a:t>
            </a:r>
          </a:p>
        </p:txBody>
      </p:sp>
      <p:pic>
        <p:nvPicPr>
          <p:cNvPr id="1078" name="sos-modernization-4.pdf" descr="sos-modernization-4.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2768" y="1075536"/>
            <a:ext cx="9118464" cy="6092417"/>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0" name="sos-modernization-3.pdf" descr="sos-modernization-3.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2700" y="1079500"/>
            <a:ext cx="9118600" cy="6092507"/>
          </a:xfrm>
          <a:prstGeom prst="rect">
            <a:avLst/>
          </a:prstGeom>
          <a:ln w="12700">
            <a:miter lim="400000"/>
          </a:ln>
        </p:spPr>
      </p:pic>
      <p:sp>
        <p:nvSpPr>
          <p:cNvPr id="1081" name="Statt dessen führen Anpassungen in häufigen, kleinen Schritten dazu, große und komplexe Systeme evolutionär zu modernisieren. Das Risiko eines Fehlschlags wird dabei erheblich minimiert."/>
          <p:cNvSpPr txBox="1"/>
          <p:nvPr/>
        </p:nvSpPr>
        <p:spPr>
          <a:xfrm>
            <a:off x="2846910" y="7343550"/>
            <a:ext cx="18690180" cy="5382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p>
            <a:pPr algn="ctr">
              <a:defRPr sz="6000">
                <a:solidFill>
                  <a:srgbClr val="242424"/>
                </a:solidFill>
                <a:latin typeface="+mj-lt"/>
                <a:ea typeface="+mj-ea"/>
                <a:cs typeface="+mj-cs"/>
                <a:sym typeface="Mark Pro Book"/>
              </a:defRPr>
            </a:pPr>
            <a:r>
              <a:t>Statt dessen führen Anpassungen in häufigen, kleinen Schritten dazu, große und komplexe Systeme </a:t>
            </a:r>
            <a:r>
              <a:rPr b="1"/>
              <a:t>evolutionär</a:t>
            </a:r>
            <a:r>
              <a:t> zu modernisieren. Das Risiko eines Fehlschlags wird dabei erheblich minimiert.</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 name="In der Realität besteht ein System of Systems in Teilen sowohl aus Individual-Software als auch aus Standardprodukten."/>
          <p:cNvSpPr txBox="1">
            <a:spLocks noGrp="1"/>
          </p:cNvSpPr>
          <p:nvPr>
            <p:ph type="body" idx="22"/>
          </p:nvPr>
        </p:nvSpPr>
        <p:spPr>
          <a:xfrm>
            <a:off x="2846910" y="7343550"/>
            <a:ext cx="18690180" cy="5382911"/>
          </a:xfrm>
          <a:prstGeom prst="rect">
            <a:avLst/>
          </a:prstGeom>
        </p:spPr>
        <p:txBody>
          <a:bodyPr anchor="ctr"/>
          <a:lstStyle>
            <a:lvl1pPr algn="ctr">
              <a:defRPr sz="6000">
                <a:solidFill>
                  <a:srgbClr val="242424"/>
                </a:solidFill>
              </a:defRPr>
            </a:lvl1pPr>
          </a:lstStyle>
          <a:p>
            <a:r>
              <a:t>In der Realität besteht ein System of Systems in Teilen sowohl aus Individual-Software als auch aus Standardprodukten.</a:t>
            </a:r>
          </a:p>
        </p:txBody>
      </p:sp>
      <p:pic>
        <p:nvPicPr>
          <p:cNvPr id="1084" name="sos-with-standard-software.pdf" descr="sos-with-standard-software.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2442" y="1593793"/>
            <a:ext cx="9879116" cy="5530423"/>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6" name="standard-software.pdf" descr="standard-software.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37958" y="925329"/>
            <a:ext cx="9108084" cy="6085480"/>
          </a:xfrm>
          <a:prstGeom prst="rect">
            <a:avLst/>
          </a:prstGeom>
          <a:ln w="12700">
            <a:miter lim="400000"/>
          </a:ln>
        </p:spPr>
      </p:pic>
      <p:sp>
        <p:nvSpPr>
          <p:cNvPr id="1087" name="Bei der Auswahl von Produkten ist darauf zu achten, dass die Software klar definierte Aufgaben erfüllt und sich über dieselben Mechanismen wie individuell entwickelte  Self-Contained Systems integrieren lässt."/>
          <p:cNvSpPr txBox="1">
            <a:spLocks noGrp="1"/>
          </p:cNvSpPr>
          <p:nvPr>
            <p:ph type="body" idx="22"/>
          </p:nvPr>
        </p:nvSpPr>
        <p:spPr>
          <a:xfrm>
            <a:off x="1102489" y="7324822"/>
            <a:ext cx="22179022" cy="5382911"/>
          </a:xfrm>
          <a:prstGeom prst="rect">
            <a:avLst/>
          </a:prstGeom>
        </p:spPr>
        <p:txBody>
          <a:bodyPr anchor="ctr"/>
          <a:lstStyle/>
          <a:p>
            <a:pPr algn="ctr">
              <a:defRPr sz="6000">
                <a:solidFill>
                  <a:srgbClr val="242424"/>
                </a:solidFill>
              </a:defRPr>
            </a:pPr>
            <a:r>
              <a:t>Bei der Auswahl von Produkten ist darauf zu achten, dass die Software klar definierte Aufgaben erfüllt und sich über dieselben Mechanismen wie individuell entwickelte </a:t>
            </a:r>
            <a:br/>
            <a:r>
              <a:t>Self-Contained Systems integrieren lässt.</a:t>
            </a:r>
          </a:p>
        </p:txBody>
      </p:sp>
      <p:sp>
        <p:nvSpPr>
          <p:cNvPr id="1088" name="Linien"/>
          <p:cNvSpPr/>
          <p:nvPr/>
        </p:nvSpPr>
        <p:spPr>
          <a:xfrm flipV="1">
            <a:off x="12360025" y="475480"/>
            <a:ext cx="1" cy="1629547"/>
          </a:xfrm>
          <a:prstGeom prst="line">
            <a:avLst/>
          </a:prstGeom>
          <a:ln w="63500">
            <a:solidFill>
              <a:srgbClr val="979798"/>
            </a:solidFill>
            <a:miter lim="400000"/>
            <a:tailEnd type="triangle"/>
          </a:ln>
        </p:spPr>
        <p:txBody>
          <a:bodyPr lIns="0" tIns="0" rIns="0" bIns="0" anchor="ct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
        <p:nvSpPr>
          <p:cNvPr id="1089" name="Linien"/>
          <p:cNvSpPr/>
          <p:nvPr/>
        </p:nvSpPr>
        <p:spPr>
          <a:xfrm>
            <a:off x="12025592" y="695613"/>
            <a:ext cx="1" cy="1629548"/>
          </a:xfrm>
          <a:prstGeom prst="line">
            <a:avLst/>
          </a:prstGeom>
          <a:ln w="63500">
            <a:solidFill>
              <a:srgbClr val="979798"/>
            </a:solidFill>
            <a:miter lim="400000"/>
            <a:tailEnd type="triangle"/>
          </a:ln>
        </p:spPr>
        <p:txBody>
          <a:bodyPr lIns="0" tIns="0" rIns="0" bIns="0" anchor="ctr"/>
          <a:lstStyle/>
          <a:p>
            <a:pPr algn="ctr">
              <a:spcBef>
                <a:spcPts val="0"/>
              </a:spcBef>
              <a:defRPr sz="3200">
                <a:solidFill>
                  <a:schemeClr val="accent6">
                    <a:lumOff val="100000"/>
                  </a:schemeClr>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 name="Dies sorgt dafür, dass sich auch Standardprodukte nach Ablauf ihrer Nutzungszeit risikoarm durch ein nachfolgendes System ersetzen lassen."/>
          <p:cNvSpPr txBox="1"/>
          <p:nvPr/>
        </p:nvSpPr>
        <p:spPr>
          <a:xfrm>
            <a:off x="2846910" y="7343550"/>
            <a:ext cx="18690180" cy="53829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defRPr sz="6000">
                <a:solidFill>
                  <a:srgbClr val="242424"/>
                </a:solidFill>
                <a:latin typeface="+mj-lt"/>
                <a:ea typeface="+mj-ea"/>
                <a:cs typeface="+mj-cs"/>
                <a:sym typeface="Mark Pro Book"/>
              </a:defRPr>
            </a:lvl1pPr>
          </a:lstStyle>
          <a:p>
            <a:r>
              <a:t>Dies sorgt dafür, dass sich auch Standardprodukte nach Ablauf ihrer Nutzungszeit risikoarm durch ein nachfolgendes System ersetzen lassen.</a:t>
            </a:r>
          </a:p>
        </p:txBody>
      </p:sp>
      <p:pic>
        <p:nvPicPr>
          <p:cNvPr id="1092" name="sos-with-standard-software.pdf" descr="sos-with-standard-software.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2442" y="1593793"/>
            <a:ext cx="9879116" cy="5530423"/>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 name="Dies sorgt dafür, dass sich auch Standardprodukte nach Ablauf ihrer Nutzungszeit risikoarm durch ein nachfolgendes System ersetzen lassen."/>
          <p:cNvSpPr txBox="1">
            <a:spLocks noGrp="1"/>
          </p:cNvSpPr>
          <p:nvPr>
            <p:ph type="body" idx="22"/>
          </p:nvPr>
        </p:nvSpPr>
        <p:spPr>
          <a:xfrm>
            <a:off x="2846910" y="7343550"/>
            <a:ext cx="18690180" cy="5382911"/>
          </a:xfrm>
          <a:prstGeom prst="rect">
            <a:avLst/>
          </a:prstGeom>
        </p:spPr>
        <p:txBody>
          <a:bodyPr anchor="ctr"/>
          <a:lstStyle>
            <a:lvl1pPr algn="ctr">
              <a:defRPr sz="6000">
                <a:solidFill>
                  <a:srgbClr val="242424"/>
                </a:solidFill>
              </a:defRPr>
            </a:lvl1pPr>
          </a:lstStyle>
          <a:p>
            <a:r>
              <a:t>Dies sorgt dafür, dass sich auch Standardprodukte nach Ablauf ihrer Nutzungszeit risikoarm durch ein nachfolgendes System ersetzen lassen.</a:t>
            </a:r>
          </a:p>
        </p:txBody>
      </p:sp>
      <p:pic>
        <p:nvPicPr>
          <p:cNvPr id="1095" name="sos-with-standard-software-new.pdf" descr="sos-with-standard-software-new.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1700" y="1587500"/>
            <a:ext cx="9880600" cy="553125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 name="Benutzer:innenoberfläche Geschäftslogik Datenhaltung"/>
          <p:cNvSpPr txBox="1">
            <a:spLocks noGrp="1"/>
          </p:cNvSpPr>
          <p:nvPr>
            <p:ph type="body" idx="22"/>
          </p:nvPr>
        </p:nvSpPr>
        <p:spPr>
          <a:xfrm>
            <a:off x="12788900" y="1206500"/>
            <a:ext cx="10134600" cy="11308173"/>
          </a:xfrm>
          <a:prstGeom prst="rect">
            <a:avLst/>
          </a:prstGeom>
        </p:spPr>
        <p:txBody>
          <a:bodyPr anchor="ctr"/>
          <a:lstStyle/>
          <a:p>
            <a:pPr>
              <a:defRPr sz="6000" b="1">
                <a:solidFill>
                  <a:srgbClr val="24244C"/>
                </a:solidFill>
              </a:defRPr>
            </a:pPr>
            <a:r>
              <a:rPr dirty="0"/>
              <a:t>Be</a:t>
            </a:r>
            <a:r>
              <a:rPr lang="en-GB"/>
              <a:t>dien</a:t>
            </a:r>
            <a:r>
              <a:t>oberfläche</a:t>
            </a:r>
            <a:br>
              <a:rPr dirty="0"/>
            </a:br>
            <a:r>
              <a:rPr dirty="0" err="1">
                <a:solidFill>
                  <a:schemeClr val="accent3">
                    <a:hueOff val="-99999"/>
                    <a:satOff val="-8697"/>
                    <a:lumOff val="-6862"/>
                  </a:schemeClr>
                </a:solidFill>
              </a:rPr>
              <a:t>Geschäftslogik</a:t>
            </a:r>
            <a:br>
              <a:rPr dirty="0"/>
            </a:br>
            <a:r>
              <a:rPr dirty="0" err="1">
                <a:solidFill>
                  <a:srgbClr val="FF4D67"/>
                </a:solidFill>
              </a:rPr>
              <a:t>Datenhaltung</a:t>
            </a:r>
            <a:endParaRPr dirty="0">
              <a:solidFill>
                <a:srgbClr val="FF4D67"/>
              </a:solidFill>
            </a:endParaRPr>
          </a:p>
        </p:txBody>
      </p:sp>
      <p:pic>
        <p:nvPicPr>
          <p:cNvPr id="948" name="monolith-layers.pdf" descr="monolith-layers.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0072" y="3751172"/>
            <a:ext cx="5080001" cy="6213656"/>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 name="Findet sich kein Produkt, dass sich nach den angestrebten Kriterien in das Gesamtsystem integrieren lässt, sollte eine Alternative gewählt werden, die sich zumindest um einheitliche Schnittstellen erweitern lässt."/>
          <p:cNvSpPr txBox="1">
            <a:spLocks noGrp="1"/>
          </p:cNvSpPr>
          <p:nvPr>
            <p:ph type="body" idx="22"/>
          </p:nvPr>
        </p:nvSpPr>
        <p:spPr>
          <a:xfrm>
            <a:off x="2846910" y="7343550"/>
            <a:ext cx="18690180" cy="5382911"/>
          </a:xfrm>
          <a:prstGeom prst="rect">
            <a:avLst/>
          </a:prstGeom>
        </p:spPr>
        <p:txBody>
          <a:bodyPr anchor="ctr"/>
          <a:lstStyle>
            <a:lvl1pPr algn="ctr">
              <a:defRPr sz="6000">
                <a:solidFill>
                  <a:srgbClr val="242424"/>
                </a:solidFill>
              </a:defRPr>
            </a:lvl1pPr>
          </a:lstStyle>
          <a:p>
            <a:r>
              <a:t>Findet sich kein Produkt, dass sich nach den angestrebten Kriterien in das Gesamtsystem integrieren lässt, sollte eine Alternative gewählt werden, die sich zumindest um einheitliche Schnittstellen erweitern lässt. </a:t>
            </a:r>
          </a:p>
        </p:txBody>
      </p:sp>
      <p:pic>
        <p:nvPicPr>
          <p:cNvPr id="1098" name="sos-with-standard-software-adapters.pdf" descr="sos-with-standard-software-adapters.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1700" y="1582452"/>
            <a:ext cx="9880600" cy="5531254"/>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 name="Sie möchten Ihre IT-Landschaft modernisieren? Oder etwas Neues entwickeln? Wir unterstützen Sie gerne. Schreiben Sie uns!"/>
          <p:cNvSpPr txBox="1"/>
          <p:nvPr/>
        </p:nvSpPr>
        <p:spPr>
          <a:xfrm>
            <a:off x="1417419" y="7349358"/>
            <a:ext cx="16178422" cy="3369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defRPr sz="4500">
                <a:solidFill>
                  <a:srgbClr val="242424"/>
                </a:solidFill>
                <a:latin typeface="+mj-lt"/>
                <a:ea typeface="+mj-ea"/>
                <a:cs typeface="+mj-cs"/>
                <a:sym typeface="Mark Pro Book"/>
              </a:defRPr>
            </a:pPr>
            <a:r>
              <a:t>Sie möchten Ihre IT-Landschaft modernisieren?</a:t>
            </a:r>
            <a:br/>
            <a:r>
              <a:t>Oder etwas Neues entwickeln?</a:t>
            </a:r>
            <a:br/>
            <a:r>
              <a:t>Wir unterstützen Sie gerne. </a:t>
            </a:r>
            <a:r>
              <a:rPr u="sng">
                <a:hlinkClick r:id="rId2"/>
              </a:rPr>
              <a:t>Schreiben Sie uns!</a:t>
            </a:r>
          </a:p>
        </p:txBody>
      </p:sp>
      <p:pic>
        <p:nvPicPr>
          <p:cNvPr id="1101" name="INNOQ_Logo-primary.svg" descr="INNOQ_Logo-primary.sv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31932" y="1081424"/>
            <a:ext cx="4411232" cy="1050295"/>
          </a:xfrm>
          <a:prstGeom prst="rect">
            <a:avLst/>
          </a:prstGeom>
          <a:ln w="12700">
            <a:miter lim="400000"/>
          </a:ln>
        </p:spPr>
      </p:pic>
      <p:sp>
        <p:nvSpPr>
          <p:cNvPr id="1102" name="www.innoq.com"/>
          <p:cNvSpPr txBox="1"/>
          <p:nvPr/>
        </p:nvSpPr>
        <p:spPr>
          <a:xfrm>
            <a:off x="18486522" y="2241095"/>
            <a:ext cx="2986857" cy="558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900" b="1">
                <a:solidFill>
                  <a:srgbClr val="242424"/>
                </a:solidFill>
                <a:latin typeface="+mj-lt"/>
                <a:ea typeface="+mj-ea"/>
                <a:cs typeface="+mj-cs"/>
                <a:sym typeface="Mark Pro Book"/>
              </a:defRPr>
            </a:lvl1pPr>
          </a:lstStyle>
          <a:p>
            <a:r>
              <a:t>www.innoq.com</a:t>
            </a:r>
          </a:p>
        </p:txBody>
      </p:sp>
      <p:sp>
        <p:nvSpPr>
          <p:cNvPr id="1103" name="Der Inhalt in diesem Infodeck ist lizenziert unter der Creative Commons attribution-sharealike 4.0 international Lizenz."/>
          <p:cNvSpPr txBox="1"/>
          <p:nvPr/>
        </p:nvSpPr>
        <p:spPr>
          <a:xfrm>
            <a:off x="1372242" y="12319875"/>
            <a:ext cx="14864573" cy="419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nSpc>
                <a:spcPct val="120000"/>
              </a:lnSpc>
              <a:defRPr sz="2000">
                <a:solidFill>
                  <a:srgbClr val="242424"/>
                </a:solidFill>
                <a:latin typeface="+mj-lt"/>
                <a:ea typeface="+mj-ea"/>
                <a:cs typeface="+mj-cs"/>
                <a:sym typeface="Mark Pro Book"/>
              </a:defRPr>
            </a:pPr>
            <a:r>
              <a:t>Der Inhalt in diesem Infodeck ist lizenziert unter der Creative Commons </a:t>
            </a:r>
            <a:r>
              <a:rPr u="sng">
                <a:hlinkClick r:id="rId4"/>
              </a:rPr>
              <a:t>attribution-sharealike 4.0 international Lizenz</a:t>
            </a:r>
            <a:r>
              <a:t>.</a:t>
            </a:r>
          </a:p>
        </p:txBody>
      </p:sp>
      <p:sp>
        <p:nvSpPr>
          <p:cNvPr id="1104" name="Sie finden mehr tiefer gehenden Inhalt zu Self-contained Systems, Microservices, Monolithen, REST oder ROCA unter innoq.com/scs"/>
          <p:cNvSpPr txBox="1"/>
          <p:nvPr/>
        </p:nvSpPr>
        <p:spPr>
          <a:xfrm>
            <a:off x="1417419" y="3978298"/>
            <a:ext cx="16178422" cy="33695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pPr>
              <a:defRPr sz="4500">
                <a:solidFill>
                  <a:srgbClr val="242424"/>
                </a:solidFill>
                <a:latin typeface="+mj-lt"/>
                <a:ea typeface="+mj-ea"/>
                <a:cs typeface="+mj-cs"/>
                <a:sym typeface="Mark Pro Book"/>
              </a:defRPr>
            </a:pPr>
            <a:r>
              <a:t>Sie finden mehr tiefer gehenden Inhalt zu Self-contained Systems, Microservices, Monolithen, REST oder ROCA unter </a:t>
            </a:r>
            <a:r>
              <a:rPr u="sng">
                <a:hlinkClick r:id="rId5"/>
              </a:rPr>
              <a:t>innoq.com/scs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 name="… sowie verschiedene Module, Komponenten, Frameworks und Bibliotheken."/>
          <p:cNvSpPr txBox="1">
            <a:spLocks noGrp="1"/>
          </p:cNvSpPr>
          <p:nvPr>
            <p:ph type="body" idx="22"/>
          </p:nvPr>
        </p:nvSpPr>
        <p:spPr>
          <a:xfrm>
            <a:off x="12788900" y="1203913"/>
            <a:ext cx="10134600" cy="11308174"/>
          </a:xfrm>
          <a:prstGeom prst="rect">
            <a:avLst/>
          </a:prstGeom>
        </p:spPr>
        <p:txBody>
          <a:bodyPr anchor="ctr"/>
          <a:lstStyle/>
          <a:p>
            <a:pPr>
              <a:defRPr sz="6000">
                <a:solidFill>
                  <a:srgbClr val="242424"/>
                </a:solidFill>
              </a:defRPr>
            </a:pPr>
            <a:r>
              <a:t>… sowie </a:t>
            </a:r>
            <a:r>
              <a:rPr b="1"/>
              <a:t>verschiedene</a:t>
            </a:r>
            <a:r>
              <a:t> Module, Komponenten, Frameworks und Bibliotheken.</a:t>
            </a:r>
          </a:p>
        </p:txBody>
      </p:sp>
      <p:pic>
        <p:nvPicPr>
          <p:cNvPr id="951" name="monolith-components.pdf" descr="monolith-components.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9732" y="3751172"/>
            <a:ext cx="5080001" cy="6213656"/>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 name="Dabei tendiert ein Monolith dazu,  über die Zeit zu wachsen."/>
          <p:cNvSpPr txBox="1">
            <a:spLocks noGrp="1"/>
          </p:cNvSpPr>
          <p:nvPr>
            <p:ph type="body" idx="22"/>
          </p:nvPr>
        </p:nvSpPr>
        <p:spPr>
          <a:xfrm>
            <a:off x="12788900" y="1203913"/>
            <a:ext cx="10134600" cy="11308174"/>
          </a:xfrm>
          <a:prstGeom prst="rect">
            <a:avLst/>
          </a:prstGeom>
        </p:spPr>
        <p:txBody>
          <a:bodyPr anchor="ctr"/>
          <a:lstStyle/>
          <a:p>
            <a:pPr>
              <a:defRPr sz="6000">
                <a:solidFill>
                  <a:srgbClr val="242424"/>
                </a:solidFill>
              </a:defRPr>
            </a:pPr>
            <a:r>
              <a:t>Dabei tendiert ein Monolith dazu, </a:t>
            </a:r>
            <a:br/>
            <a:r>
              <a:t>über die Zeit zu </a:t>
            </a:r>
            <a:r>
              <a:rPr b="1"/>
              <a:t>wachsen</a:t>
            </a:r>
            <a:r>
              <a:rPr>
                <a:latin typeface="Helvetica"/>
                <a:ea typeface="Helvetica"/>
                <a:cs typeface="Helvetica"/>
                <a:sym typeface="Helvetica"/>
              </a:rPr>
              <a:t>.</a:t>
            </a:r>
          </a:p>
        </p:txBody>
      </p:sp>
      <p:pic>
        <p:nvPicPr>
          <p:cNvPr id="954" name="monolith-chaos.pdf" descr="monolith-chaos.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6826" y="3751172"/>
            <a:ext cx="5080001" cy="6213656"/>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Dabei tendiert ein Monolith dazu,  über die Zeit zu wachsen."/>
          <p:cNvSpPr txBox="1">
            <a:spLocks noGrp="1"/>
          </p:cNvSpPr>
          <p:nvPr>
            <p:ph type="body" idx="22"/>
          </p:nvPr>
        </p:nvSpPr>
        <p:spPr>
          <a:xfrm>
            <a:off x="12788900" y="1203913"/>
            <a:ext cx="10134600" cy="11308174"/>
          </a:xfrm>
          <a:prstGeom prst="rect">
            <a:avLst/>
          </a:prstGeom>
        </p:spPr>
        <p:txBody>
          <a:bodyPr anchor="ctr"/>
          <a:lstStyle/>
          <a:p>
            <a:pPr>
              <a:defRPr sz="6000">
                <a:solidFill>
                  <a:srgbClr val="242424"/>
                </a:solidFill>
              </a:defRPr>
            </a:pPr>
            <a:r>
              <a:t>Dabei tendiert ein Monolith dazu, </a:t>
            </a:r>
            <a:br/>
            <a:r>
              <a:t>über die Zeit zu </a:t>
            </a:r>
            <a:r>
              <a:rPr b="1"/>
              <a:t>wachsen</a:t>
            </a:r>
            <a:r>
              <a:rPr>
                <a:latin typeface="Helvetica"/>
                <a:ea typeface="Helvetica"/>
                <a:cs typeface="Helvetica"/>
                <a:sym typeface="Helvetica"/>
              </a:rPr>
              <a:t>.</a:t>
            </a:r>
          </a:p>
        </p:txBody>
      </p:sp>
      <p:pic>
        <p:nvPicPr>
          <p:cNvPr id="957" name="monolith-chaos.pdf" descr="monolith-chaos.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5639" y="1352531"/>
            <a:ext cx="9002041" cy="1101093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 name="Zerschneidet man ein solches monolithisches System entlang seiner fachlichen Grenzen…"/>
          <p:cNvSpPr txBox="1">
            <a:spLocks noGrp="1"/>
          </p:cNvSpPr>
          <p:nvPr>
            <p:ph type="body" idx="22"/>
          </p:nvPr>
        </p:nvSpPr>
        <p:spPr>
          <a:xfrm>
            <a:off x="12794388" y="1203913"/>
            <a:ext cx="10134601" cy="11308174"/>
          </a:xfrm>
          <a:prstGeom prst="rect">
            <a:avLst/>
          </a:prstGeom>
        </p:spPr>
        <p:txBody>
          <a:bodyPr anchor="ctr"/>
          <a:lstStyle>
            <a:lvl1pPr>
              <a:defRPr sz="6000">
                <a:solidFill>
                  <a:srgbClr val="242424"/>
                </a:solidFill>
              </a:defRPr>
            </a:lvl1pPr>
          </a:lstStyle>
          <a:p>
            <a:r>
              <a:t>Zerschneidet man ein solches monolithisches System entlang seiner fachlichen Grenzen…</a:t>
            </a:r>
          </a:p>
        </p:txBody>
      </p:sp>
      <p:pic>
        <p:nvPicPr>
          <p:cNvPr id="960" name="system-of-systems.pdf" descr="system-of-systems.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6000" y="3749581"/>
            <a:ext cx="5080000" cy="6216837"/>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 name="…und entwickelt jede Domäne in einer eigenständigen, austauschbaren Webanwendung…"/>
          <p:cNvSpPr txBox="1">
            <a:spLocks noGrp="1"/>
          </p:cNvSpPr>
          <p:nvPr>
            <p:ph type="body" idx="22"/>
          </p:nvPr>
        </p:nvSpPr>
        <p:spPr>
          <a:xfrm>
            <a:off x="12794388" y="1203913"/>
            <a:ext cx="10134601" cy="11308174"/>
          </a:xfrm>
          <a:prstGeom prst="rect">
            <a:avLst/>
          </a:prstGeom>
        </p:spPr>
        <p:txBody>
          <a:bodyPr anchor="ctr"/>
          <a:lstStyle/>
          <a:p>
            <a:pPr>
              <a:defRPr sz="6000">
                <a:solidFill>
                  <a:srgbClr val="242424"/>
                </a:solidFill>
              </a:defRPr>
            </a:pPr>
            <a:r>
              <a:t>…und entwickelt jede Domäne in einer </a:t>
            </a:r>
            <a:r>
              <a:rPr b="1"/>
              <a:t>eigenständigen, austauschbaren Webanwendung</a:t>
            </a:r>
            <a:r>
              <a:t>…</a:t>
            </a:r>
          </a:p>
        </p:txBody>
      </p:sp>
      <p:pic>
        <p:nvPicPr>
          <p:cNvPr id="963" name="system-of-systems-column.pdf" descr="system-of-systems-column.pd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1157" y="3749581"/>
            <a:ext cx="5080001" cy="6216838"/>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White">
  <a:themeElements>
    <a:clrScheme name="White">
      <a:dk1>
        <a:srgbClr val="184151"/>
      </a:dk1>
      <a:lt1>
        <a:srgbClr val="FFFFFF"/>
      </a:lt1>
      <a:dk2>
        <a:srgbClr val="646465"/>
      </a:dk2>
      <a:lt2>
        <a:srgbClr val="D8D8D8"/>
      </a:lt2>
      <a:accent1>
        <a:srgbClr val="F4B892"/>
      </a:accent1>
      <a:accent2>
        <a:srgbClr val="466674"/>
      </a:accent2>
      <a:accent3>
        <a:srgbClr val="68DDC3"/>
      </a:accent3>
      <a:accent4>
        <a:srgbClr val="FFF87A"/>
      </a:accent4>
      <a:accent5>
        <a:srgbClr val="000000">
          <a:alpha val="90000"/>
        </a:srgbClr>
      </a:accent5>
      <a:accent6>
        <a:srgbClr val="000000">
          <a:alpha val="50000"/>
        </a:srgbClr>
      </a:accent6>
      <a:hlink>
        <a:srgbClr val="0000FF"/>
      </a:hlink>
      <a:folHlink>
        <a:srgbClr val="FF00FF"/>
      </a:folHlink>
    </a:clrScheme>
    <a:fontScheme name="White">
      <a:majorFont>
        <a:latin typeface="Mark Pro Book"/>
        <a:ea typeface="Mark Pro Book"/>
        <a:cs typeface="Mark Pro Book"/>
      </a:majorFont>
      <a:minorFont>
        <a:latin typeface="Mark Pro Heavy"/>
        <a:ea typeface="Mark Pro Heavy"/>
        <a:cs typeface="Mark Pro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7280"/>
          </a:schemeClr>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3000"/>
          </a:spcBef>
          <a:spcAft>
            <a:spcPts val="0"/>
          </a:spcAft>
          <a:buClrTx/>
          <a:buSzTx/>
          <a:buFontTx/>
          <a:buNone/>
          <a:tabLst/>
          <a:defRPr kumimoji="0" sz="4500" b="0" i="0" u="none" strike="noStrike" cap="none" spc="0" normalizeH="0" baseline="0">
            <a:ln>
              <a:noFill/>
            </a:ln>
            <a:solidFill>
              <a:schemeClr val="accent2">
                <a:hueOff val="-72705"/>
                <a:satOff val="28946"/>
                <a:lumOff val="-15763"/>
              </a:schemeClr>
            </a:solidFill>
            <a:effectLst/>
            <a:uFillTx/>
            <a:latin typeface="+mj-lt"/>
            <a:ea typeface="+mj-ea"/>
            <a:cs typeface="+mj-cs"/>
            <a:sym typeface="Mark Pro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24244C"/>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000"/>
          </a:spcBef>
          <a:spcAft>
            <a:spcPts val="0"/>
          </a:spcAft>
          <a:buClrTx/>
          <a:buSzTx/>
          <a:buFontTx/>
          <a:buNone/>
          <a:tabLst/>
          <a:defRPr kumimoji="0" sz="10000" b="0" i="0" u="none" strike="noStrike" cap="none" spc="0" normalizeH="0" baseline="0">
            <a:ln>
              <a:noFill/>
            </a:ln>
            <a:solidFill>
              <a:schemeClr val="accent2">
                <a:hueOff val="-72705"/>
                <a:satOff val="28946"/>
                <a:lumOff val="-15763"/>
              </a:schemeClr>
            </a:solidFill>
            <a:effectLst/>
            <a:uFillTx/>
            <a:latin typeface="+mn-lt"/>
            <a:ea typeface="+mn-ea"/>
            <a:cs typeface="+mn-cs"/>
            <a:sym typeface="Mark Pro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646465"/>
      </a:dk2>
      <a:lt2>
        <a:srgbClr val="D8D8D8"/>
      </a:lt2>
      <a:accent1>
        <a:srgbClr val="F4B892"/>
      </a:accent1>
      <a:accent2>
        <a:srgbClr val="466674"/>
      </a:accent2>
      <a:accent3>
        <a:srgbClr val="68DDC3"/>
      </a:accent3>
      <a:accent4>
        <a:srgbClr val="FFF87A"/>
      </a:accent4>
      <a:accent5>
        <a:srgbClr val="000000">
          <a:alpha val="90000"/>
        </a:srgbClr>
      </a:accent5>
      <a:accent6>
        <a:srgbClr val="000000">
          <a:alpha val="50000"/>
        </a:srgbClr>
      </a:accent6>
      <a:hlink>
        <a:srgbClr val="0000FF"/>
      </a:hlink>
      <a:folHlink>
        <a:srgbClr val="FF00FF"/>
      </a:folHlink>
    </a:clrScheme>
    <a:fontScheme name="White">
      <a:majorFont>
        <a:latin typeface="Mark Pro Book"/>
        <a:ea typeface="Mark Pro Book"/>
        <a:cs typeface="Mark Pro Book"/>
      </a:majorFont>
      <a:minorFont>
        <a:latin typeface="Mark Pro Heavy"/>
        <a:ea typeface="Mark Pro Heavy"/>
        <a:cs typeface="Mark Pro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7280"/>
          </a:schemeClr>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3000"/>
          </a:spcBef>
          <a:spcAft>
            <a:spcPts val="0"/>
          </a:spcAft>
          <a:buClrTx/>
          <a:buSzTx/>
          <a:buFontTx/>
          <a:buNone/>
          <a:tabLst/>
          <a:defRPr kumimoji="0" sz="4500" b="0" i="0" u="none" strike="noStrike" cap="none" spc="0" normalizeH="0" baseline="0">
            <a:ln>
              <a:noFill/>
            </a:ln>
            <a:solidFill>
              <a:schemeClr val="accent2">
                <a:hueOff val="-72705"/>
                <a:satOff val="28946"/>
                <a:lumOff val="-15763"/>
              </a:schemeClr>
            </a:solidFill>
            <a:effectLst/>
            <a:uFillTx/>
            <a:latin typeface="+mj-lt"/>
            <a:ea typeface="+mj-ea"/>
            <a:cs typeface="+mj-cs"/>
            <a:sym typeface="Mark Pro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0" cap="flat">
          <a:solidFill>
            <a:srgbClr val="24244C"/>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3000"/>
          </a:spcBef>
          <a:spcAft>
            <a:spcPts val="0"/>
          </a:spcAft>
          <a:buClrTx/>
          <a:buSzTx/>
          <a:buFontTx/>
          <a:buNone/>
          <a:tabLst/>
          <a:defRPr kumimoji="0" sz="10000" b="0" i="0" u="none" strike="noStrike" cap="none" spc="0" normalizeH="0" baseline="0">
            <a:ln>
              <a:noFill/>
            </a:ln>
            <a:solidFill>
              <a:schemeClr val="accent2">
                <a:hueOff val="-72705"/>
                <a:satOff val="28946"/>
                <a:lumOff val="-15763"/>
              </a:schemeClr>
            </a:solidFill>
            <a:effectLst/>
            <a:uFillTx/>
            <a:latin typeface="+mn-lt"/>
            <a:ea typeface="+mn-ea"/>
            <a:cs typeface="+mn-cs"/>
            <a:sym typeface="Mark Pro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TotalTime>
  <Words>879</Words>
  <Application>Microsoft Office PowerPoint</Application>
  <PresentationFormat>Custom</PresentationFormat>
  <Paragraphs>56</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Helvetica</vt:lpstr>
      <vt:lpstr>Helvetica Neue</vt:lpstr>
      <vt:lpstr>Helvetica Neue Light</vt:lpstr>
      <vt:lpstr>Helvetica Neue Medium</vt:lpstr>
      <vt:lpstr>Mark Pro Book</vt:lpstr>
      <vt:lpstr>Mark Pro Heavy</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Self-contained Systems (SCS)</dc:title>
  <cp:lastModifiedBy>Martin Weck</cp:lastModifiedBy>
  <cp:revision>5</cp:revision>
  <dcterms:modified xsi:type="dcterms:W3CDTF">2023-09-22T12:44:34Z</dcterms:modified>
</cp:coreProperties>
</file>